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3" r:id="rId4"/>
  </p:sldMasterIdLst>
  <p:notesMasterIdLst>
    <p:notesMasterId r:id="rId38"/>
  </p:notesMasterIdLst>
  <p:handoutMasterIdLst>
    <p:handoutMasterId r:id="rId39"/>
  </p:handoutMasterIdLst>
  <p:sldIdLst>
    <p:sldId id="290" r:id="rId5"/>
    <p:sldId id="283" r:id="rId6"/>
    <p:sldId id="266" r:id="rId7"/>
    <p:sldId id="265" r:id="rId8"/>
    <p:sldId id="267" r:id="rId9"/>
    <p:sldId id="269" r:id="rId10"/>
    <p:sldId id="270" r:id="rId11"/>
    <p:sldId id="275" r:id="rId12"/>
    <p:sldId id="271" r:id="rId13"/>
    <p:sldId id="284" r:id="rId14"/>
    <p:sldId id="273" r:id="rId15"/>
    <p:sldId id="274" r:id="rId16"/>
    <p:sldId id="285" r:id="rId17"/>
    <p:sldId id="286" r:id="rId18"/>
    <p:sldId id="292" r:id="rId19"/>
    <p:sldId id="288" r:id="rId20"/>
    <p:sldId id="291" r:id="rId21"/>
    <p:sldId id="256" r:id="rId22"/>
    <p:sldId id="259" r:id="rId23"/>
    <p:sldId id="261" r:id="rId24"/>
    <p:sldId id="289" r:id="rId25"/>
    <p:sldId id="276" r:id="rId26"/>
    <p:sldId id="262" r:id="rId27"/>
    <p:sldId id="272" r:id="rId28"/>
    <p:sldId id="263" r:id="rId29"/>
    <p:sldId id="264" r:id="rId30"/>
    <p:sldId id="277" r:id="rId31"/>
    <p:sldId id="278" r:id="rId32"/>
    <p:sldId id="279" r:id="rId33"/>
    <p:sldId id="280" r:id="rId34"/>
    <p:sldId id="281" r:id="rId35"/>
    <p:sldId id="287" r:id="rId36"/>
    <p:sldId id="282" r:id="rId37"/>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732B62-9A2C-5348-642B-DFD94CEF8911}" name="Armita Sahafiha" initials="AS" userId="S::armitas@uio.no::89eef873-82a5-48b7-87b9-80d5fd7205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10000"/>
    <a:srgbClr val="0000FF"/>
    <a:srgbClr val="0000FE"/>
    <a:srgbClr val="524B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9BE40-46D1-49A6-A602-1B438DAE202B}" v="888" dt="2022-09-27T13:45:54.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49858" autoAdjust="0"/>
  </p:normalViewPr>
  <p:slideViewPr>
    <p:cSldViewPr snapToGrid="0">
      <p:cViewPr varScale="1">
        <p:scale>
          <a:sx n="63" d="100"/>
          <a:sy n="63" d="100"/>
        </p:scale>
        <p:origin x="2430" y="66"/>
      </p:cViewPr>
      <p:guideLst/>
    </p:cSldViewPr>
  </p:slideViewPr>
  <p:notesTextViewPr>
    <p:cViewPr>
      <p:scale>
        <a:sx n="1" d="1"/>
        <a:sy n="1" d="1"/>
      </p:scale>
      <p:origin x="0" y="0"/>
    </p:cViewPr>
  </p:notesTextViewPr>
  <p:notesViewPr>
    <p:cSldViewPr snapToGrid="0">
      <p:cViewPr varScale="1">
        <p:scale>
          <a:sx n="78" d="100"/>
          <a:sy n="78" d="100"/>
        </p:scale>
        <p:origin x="288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727CD-CDB7-4B93-992E-9C95C021B1BB}" type="doc">
      <dgm:prSet loTypeId="urn:microsoft.com/office/officeart/2005/8/layout/pyramid1" loCatId="pyramid" qsTypeId="urn:microsoft.com/office/officeart/2005/8/quickstyle/simple1" qsCatId="simple" csTypeId="urn:microsoft.com/office/officeart/2005/8/colors/colorful4" csCatId="colorful" phldr="1"/>
      <dgm:spPr/>
    </dgm:pt>
    <dgm:pt modelId="{89DAE079-A449-4637-A13D-AC5DCF07F5F7}">
      <dgm:prSet phldrT="[Tekst]"/>
      <dgm:spPr/>
      <dgm:t>
        <a:bodyPr/>
        <a:lstStyle/>
        <a:p>
          <a:r>
            <a:rPr lang="nb-NO" dirty="0"/>
            <a:t>Skape</a:t>
          </a:r>
        </a:p>
      </dgm:t>
    </dgm:pt>
    <dgm:pt modelId="{6EFCA301-5948-4A6F-9596-3291564E7B17}" type="parTrans" cxnId="{99D96159-6832-4F1F-AB5E-45D67F7011B0}">
      <dgm:prSet/>
      <dgm:spPr/>
      <dgm:t>
        <a:bodyPr/>
        <a:lstStyle/>
        <a:p>
          <a:endParaRPr lang="nb-NO"/>
        </a:p>
      </dgm:t>
    </dgm:pt>
    <dgm:pt modelId="{27501AC0-215F-40E6-AB7B-1D63C02C6955}" type="sibTrans" cxnId="{99D96159-6832-4F1F-AB5E-45D67F7011B0}">
      <dgm:prSet/>
      <dgm:spPr/>
      <dgm:t>
        <a:bodyPr/>
        <a:lstStyle/>
        <a:p>
          <a:endParaRPr lang="nb-NO"/>
        </a:p>
      </dgm:t>
    </dgm:pt>
    <dgm:pt modelId="{F291AAC0-4FC4-494B-9581-47C1124F1A0F}">
      <dgm:prSet phldrT="[Tekst]"/>
      <dgm:spPr/>
      <dgm:t>
        <a:bodyPr/>
        <a:lstStyle/>
        <a:p>
          <a:r>
            <a:rPr lang="nb-NO" dirty="0"/>
            <a:t>Vurdere</a:t>
          </a:r>
        </a:p>
      </dgm:t>
    </dgm:pt>
    <dgm:pt modelId="{41FBA896-0CA4-452E-8F07-42FE24F0FC3F}" type="parTrans" cxnId="{DC87E471-6702-4178-910A-EB9255E4BB51}">
      <dgm:prSet/>
      <dgm:spPr/>
      <dgm:t>
        <a:bodyPr/>
        <a:lstStyle/>
        <a:p>
          <a:endParaRPr lang="nb-NO"/>
        </a:p>
      </dgm:t>
    </dgm:pt>
    <dgm:pt modelId="{97EC555C-331D-4E0E-A048-F8A68B535FE2}" type="sibTrans" cxnId="{DC87E471-6702-4178-910A-EB9255E4BB51}">
      <dgm:prSet/>
      <dgm:spPr/>
      <dgm:t>
        <a:bodyPr/>
        <a:lstStyle/>
        <a:p>
          <a:endParaRPr lang="nb-NO"/>
        </a:p>
      </dgm:t>
    </dgm:pt>
    <dgm:pt modelId="{EF77E90D-E9EC-4682-9084-36DD8CCDEDBE}">
      <dgm:prSet phldrT="[Tekst]"/>
      <dgm:spPr/>
      <dgm:t>
        <a:bodyPr/>
        <a:lstStyle/>
        <a:p>
          <a:r>
            <a:rPr lang="nb-NO" dirty="0"/>
            <a:t>Analysere</a:t>
          </a:r>
        </a:p>
      </dgm:t>
    </dgm:pt>
    <dgm:pt modelId="{97480BFE-4263-45BD-B928-B16473D52DEE}" type="parTrans" cxnId="{46ED5ADF-AC94-40A6-9FCF-88C2DF2CCDE2}">
      <dgm:prSet/>
      <dgm:spPr/>
      <dgm:t>
        <a:bodyPr/>
        <a:lstStyle/>
        <a:p>
          <a:endParaRPr lang="nb-NO"/>
        </a:p>
      </dgm:t>
    </dgm:pt>
    <dgm:pt modelId="{F65DFADA-8F22-41C0-A215-9CDBB6C3AACD}" type="sibTrans" cxnId="{46ED5ADF-AC94-40A6-9FCF-88C2DF2CCDE2}">
      <dgm:prSet/>
      <dgm:spPr/>
      <dgm:t>
        <a:bodyPr/>
        <a:lstStyle/>
        <a:p>
          <a:endParaRPr lang="nb-NO"/>
        </a:p>
      </dgm:t>
    </dgm:pt>
    <dgm:pt modelId="{1C8E4EE5-A930-419F-8949-282979E5A338}">
      <dgm:prSet phldrT="[Tekst]"/>
      <dgm:spPr/>
      <dgm:t>
        <a:bodyPr/>
        <a:lstStyle/>
        <a:p>
          <a:r>
            <a:rPr lang="nb-NO" dirty="0"/>
            <a:t>Anvende</a:t>
          </a:r>
        </a:p>
      </dgm:t>
    </dgm:pt>
    <dgm:pt modelId="{A237DA11-C829-490F-BBCE-3A4FD222691A}" type="parTrans" cxnId="{1D8F4AB0-B196-4D76-8BEB-6F37FA226C55}">
      <dgm:prSet/>
      <dgm:spPr/>
      <dgm:t>
        <a:bodyPr/>
        <a:lstStyle/>
        <a:p>
          <a:endParaRPr lang="nb-NO"/>
        </a:p>
      </dgm:t>
    </dgm:pt>
    <dgm:pt modelId="{30C3DBF8-25EB-4EBC-A311-FE44C08E921D}" type="sibTrans" cxnId="{1D8F4AB0-B196-4D76-8BEB-6F37FA226C55}">
      <dgm:prSet/>
      <dgm:spPr/>
      <dgm:t>
        <a:bodyPr/>
        <a:lstStyle/>
        <a:p>
          <a:endParaRPr lang="nb-NO"/>
        </a:p>
      </dgm:t>
    </dgm:pt>
    <dgm:pt modelId="{3C0BAF48-4480-422E-B155-7229ED2694BE}">
      <dgm:prSet phldrT="[Tekst]"/>
      <dgm:spPr/>
      <dgm:t>
        <a:bodyPr/>
        <a:lstStyle/>
        <a:p>
          <a:r>
            <a:rPr lang="nb-NO" dirty="0"/>
            <a:t>Forstå</a:t>
          </a:r>
        </a:p>
      </dgm:t>
    </dgm:pt>
    <dgm:pt modelId="{3D63EE85-87C3-4285-B028-287205F21A6E}" type="parTrans" cxnId="{EF607550-BEFC-41D1-A297-E29511AA0355}">
      <dgm:prSet/>
      <dgm:spPr/>
      <dgm:t>
        <a:bodyPr/>
        <a:lstStyle/>
        <a:p>
          <a:endParaRPr lang="nb-NO"/>
        </a:p>
      </dgm:t>
    </dgm:pt>
    <dgm:pt modelId="{0B0DCB98-B07E-46F3-B9B9-AF1430E519EE}" type="sibTrans" cxnId="{EF607550-BEFC-41D1-A297-E29511AA0355}">
      <dgm:prSet/>
      <dgm:spPr/>
      <dgm:t>
        <a:bodyPr/>
        <a:lstStyle/>
        <a:p>
          <a:endParaRPr lang="nb-NO"/>
        </a:p>
      </dgm:t>
    </dgm:pt>
    <dgm:pt modelId="{138775FD-6C18-428C-A525-0F5AE400C654}">
      <dgm:prSet phldrT="[Tekst]"/>
      <dgm:spPr/>
      <dgm:t>
        <a:bodyPr/>
        <a:lstStyle/>
        <a:p>
          <a:r>
            <a:rPr lang="nb-NO" dirty="0"/>
            <a:t>Huske</a:t>
          </a:r>
        </a:p>
      </dgm:t>
    </dgm:pt>
    <dgm:pt modelId="{A82C8156-3FE0-4935-999B-8AFCBE3E7CCB}" type="parTrans" cxnId="{1CE38D3C-E9A1-4264-B020-15DEC565FB08}">
      <dgm:prSet/>
      <dgm:spPr/>
      <dgm:t>
        <a:bodyPr/>
        <a:lstStyle/>
        <a:p>
          <a:endParaRPr lang="nb-NO"/>
        </a:p>
      </dgm:t>
    </dgm:pt>
    <dgm:pt modelId="{71B22C80-1761-444B-9952-E76B61021A3D}" type="sibTrans" cxnId="{1CE38D3C-E9A1-4264-B020-15DEC565FB08}">
      <dgm:prSet/>
      <dgm:spPr/>
      <dgm:t>
        <a:bodyPr/>
        <a:lstStyle/>
        <a:p>
          <a:endParaRPr lang="nb-NO"/>
        </a:p>
      </dgm:t>
    </dgm:pt>
    <dgm:pt modelId="{70540C71-2746-447D-9546-61FC6B62604E}" type="pres">
      <dgm:prSet presAssocID="{34A727CD-CDB7-4B93-992E-9C95C021B1BB}" presName="Name0" presStyleCnt="0">
        <dgm:presLayoutVars>
          <dgm:dir/>
          <dgm:animLvl val="lvl"/>
          <dgm:resizeHandles val="exact"/>
        </dgm:presLayoutVars>
      </dgm:prSet>
      <dgm:spPr/>
    </dgm:pt>
    <dgm:pt modelId="{A00759F1-A54D-4CD3-812D-24AB622851E1}" type="pres">
      <dgm:prSet presAssocID="{89DAE079-A449-4637-A13D-AC5DCF07F5F7}" presName="Name8" presStyleCnt="0"/>
      <dgm:spPr/>
    </dgm:pt>
    <dgm:pt modelId="{A5132178-ABF7-487A-9355-4040F799342B}" type="pres">
      <dgm:prSet presAssocID="{89DAE079-A449-4637-A13D-AC5DCF07F5F7}" presName="level" presStyleLbl="node1" presStyleIdx="0" presStyleCnt="6" custLinFactNeighborY="-8437">
        <dgm:presLayoutVars>
          <dgm:chMax val="1"/>
          <dgm:bulletEnabled val="1"/>
        </dgm:presLayoutVars>
      </dgm:prSet>
      <dgm:spPr/>
    </dgm:pt>
    <dgm:pt modelId="{2C6C0757-5DBF-407A-B246-8D8AA3A0584D}" type="pres">
      <dgm:prSet presAssocID="{89DAE079-A449-4637-A13D-AC5DCF07F5F7}" presName="levelTx" presStyleLbl="revTx" presStyleIdx="0" presStyleCnt="0">
        <dgm:presLayoutVars>
          <dgm:chMax val="1"/>
          <dgm:bulletEnabled val="1"/>
        </dgm:presLayoutVars>
      </dgm:prSet>
      <dgm:spPr/>
    </dgm:pt>
    <dgm:pt modelId="{CFD8394A-95C8-43EC-B487-811C0270A504}" type="pres">
      <dgm:prSet presAssocID="{F291AAC0-4FC4-494B-9581-47C1124F1A0F}" presName="Name8" presStyleCnt="0"/>
      <dgm:spPr/>
    </dgm:pt>
    <dgm:pt modelId="{6D429D11-EA31-4AE2-A878-427295E652D1}" type="pres">
      <dgm:prSet presAssocID="{F291AAC0-4FC4-494B-9581-47C1124F1A0F}" presName="level" presStyleLbl="node1" presStyleIdx="1" presStyleCnt="6">
        <dgm:presLayoutVars>
          <dgm:chMax val="1"/>
          <dgm:bulletEnabled val="1"/>
        </dgm:presLayoutVars>
      </dgm:prSet>
      <dgm:spPr/>
    </dgm:pt>
    <dgm:pt modelId="{C9F927EF-87EC-4465-B6EC-C1689DC5AEED}" type="pres">
      <dgm:prSet presAssocID="{F291AAC0-4FC4-494B-9581-47C1124F1A0F}" presName="levelTx" presStyleLbl="revTx" presStyleIdx="0" presStyleCnt="0">
        <dgm:presLayoutVars>
          <dgm:chMax val="1"/>
          <dgm:bulletEnabled val="1"/>
        </dgm:presLayoutVars>
      </dgm:prSet>
      <dgm:spPr/>
    </dgm:pt>
    <dgm:pt modelId="{C4DD8661-DC60-42CC-9B9F-FFEDF81EC33A}" type="pres">
      <dgm:prSet presAssocID="{EF77E90D-E9EC-4682-9084-36DD8CCDEDBE}" presName="Name8" presStyleCnt="0"/>
      <dgm:spPr/>
    </dgm:pt>
    <dgm:pt modelId="{99A1AD78-EDA4-4F02-8923-C576FC31B095}" type="pres">
      <dgm:prSet presAssocID="{EF77E90D-E9EC-4682-9084-36DD8CCDEDBE}" presName="level" presStyleLbl="node1" presStyleIdx="2" presStyleCnt="6">
        <dgm:presLayoutVars>
          <dgm:chMax val="1"/>
          <dgm:bulletEnabled val="1"/>
        </dgm:presLayoutVars>
      </dgm:prSet>
      <dgm:spPr/>
    </dgm:pt>
    <dgm:pt modelId="{BE4B27E4-7D49-471B-BCD4-10805CB5BF89}" type="pres">
      <dgm:prSet presAssocID="{EF77E90D-E9EC-4682-9084-36DD8CCDEDBE}" presName="levelTx" presStyleLbl="revTx" presStyleIdx="0" presStyleCnt="0">
        <dgm:presLayoutVars>
          <dgm:chMax val="1"/>
          <dgm:bulletEnabled val="1"/>
        </dgm:presLayoutVars>
      </dgm:prSet>
      <dgm:spPr/>
    </dgm:pt>
    <dgm:pt modelId="{CD93CE77-03AB-4A71-A960-39C1BECD73E4}" type="pres">
      <dgm:prSet presAssocID="{1C8E4EE5-A930-419F-8949-282979E5A338}" presName="Name8" presStyleCnt="0"/>
      <dgm:spPr/>
    </dgm:pt>
    <dgm:pt modelId="{8224315F-0EF1-4B11-81D0-590B754E09E8}" type="pres">
      <dgm:prSet presAssocID="{1C8E4EE5-A930-419F-8949-282979E5A338}" presName="level" presStyleLbl="node1" presStyleIdx="3" presStyleCnt="6">
        <dgm:presLayoutVars>
          <dgm:chMax val="1"/>
          <dgm:bulletEnabled val="1"/>
        </dgm:presLayoutVars>
      </dgm:prSet>
      <dgm:spPr/>
    </dgm:pt>
    <dgm:pt modelId="{C1634C3A-02D2-478E-8149-54E8D98217F4}" type="pres">
      <dgm:prSet presAssocID="{1C8E4EE5-A930-419F-8949-282979E5A338}" presName="levelTx" presStyleLbl="revTx" presStyleIdx="0" presStyleCnt="0">
        <dgm:presLayoutVars>
          <dgm:chMax val="1"/>
          <dgm:bulletEnabled val="1"/>
        </dgm:presLayoutVars>
      </dgm:prSet>
      <dgm:spPr/>
    </dgm:pt>
    <dgm:pt modelId="{E874F304-AC6B-4457-BA46-17ABF4154CAC}" type="pres">
      <dgm:prSet presAssocID="{3C0BAF48-4480-422E-B155-7229ED2694BE}" presName="Name8" presStyleCnt="0"/>
      <dgm:spPr/>
    </dgm:pt>
    <dgm:pt modelId="{CEAF32CF-50EE-4920-8811-AEA8CE68A8E6}" type="pres">
      <dgm:prSet presAssocID="{3C0BAF48-4480-422E-B155-7229ED2694BE}" presName="level" presStyleLbl="node1" presStyleIdx="4" presStyleCnt="6">
        <dgm:presLayoutVars>
          <dgm:chMax val="1"/>
          <dgm:bulletEnabled val="1"/>
        </dgm:presLayoutVars>
      </dgm:prSet>
      <dgm:spPr/>
    </dgm:pt>
    <dgm:pt modelId="{DB8C4707-685E-431E-8628-7F00FF317A0C}" type="pres">
      <dgm:prSet presAssocID="{3C0BAF48-4480-422E-B155-7229ED2694BE}" presName="levelTx" presStyleLbl="revTx" presStyleIdx="0" presStyleCnt="0">
        <dgm:presLayoutVars>
          <dgm:chMax val="1"/>
          <dgm:bulletEnabled val="1"/>
        </dgm:presLayoutVars>
      </dgm:prSet>
      <dgm:spPr/>
    </dgm:pt>
    <dgm:pt modelId="{FCD2A817-8C85-4C76-9165-E3856EF62371}" type="pres">
      <dgm:prSet presAssocID="{138775FD-6C18-428C-A525-0F5AE400C654}" presName="Name8" presStyleCnt="0"/>
      <dgm:spPr/>
    </dgm:pt>
    <dgm:pt modelId="{3F34BD48-616D-4A25-967E-081D17337462}" type="pres">
      <dgm:prSet presAssocID="{138775FD-6C18-428C-A525-0F5AE400C654}" presName="level" presStyleLbl="node1" presStyleIdx="5" presStyleCnt="6">
        <dgm:presLayoutVars>
          <dgm:chMax val="1"/>
          <dgm:bulletEnabled val="1"/>
        </dgm:presLayoutVars>
      </dgm:prSet>
      <dgm:spPr/>
    </dgm:pt>
    <dgm:pt modelId="{63092BB0-6FAC-4EFE-8B49-DF46C3EE47DD}" type="pres">
      <dgm:prSet presAssocID="{138775FD-6C18-428C-A525-0F5AE400C654}" presName="levelTx" presStyleLbl="revTx" presStyleIdx="0" presStyleCnt="0">
        <dgm:presLayoutVars>
          <dgm:chMax val="1"/>
          <dgm:bulletEnabled val="1"/>
        </dgm:presLayoutVars>
      </dgm:prSet>
      <dgm:spPr/>
    </dgm:pt>
  </dgm:ptLst>
  <dgm:cxnLst>
    <dgm:cxn modelId="{17179F04-59EB-41B5-891C-F0ACC859544F}" type="presOf" srcId="{138775FD-6C18-428C-A525-0F5AE400C654}" destId="{63092BB0-6FAC-4EFE-8B49-DF46C3EE47DD}" srcOrd="1" destOrd="0" presId="urn:microsoft.com/office/officeart/2005/8/layout/pyramid1"/>
    <dgm:cxn modelId="{B2332A16-DC38-4610-BE98-8B7C3B0E2E24}" type="presOf" srcId="{34A727CD-CDB7-4B93-992E-9C95C021B1BB}" destId="{70540C71-2746-447D-9546-61FC6B62604E}" srcOrd="0" destOrd="0" presId="urn:microsoft.com/office/officeart/2005/8/layout/pyramid1"/>
    <dgm:cxn modelId="{F61B951F-BEB2-450D-800F-5E693221A277}" type="presOf" srcId="{F291AAC0-4FC4-494B-9581-47C1124F1A0F}" destId="{6D429D11-EA31-4AE2-A878-427295E652D1}" srcOrd="0" destOrd="0" presId="urn:microsoft.com/office/officeart/2005/8/layout/pyramid1"/>
    <dgm:cxn modelId="{668B0523-D934-4576-ABAC-4202C10CA6B5}" type="presOf" srcId="{1C8E4EE5-A930-419F-8949-282979E5A338}" destId="{C1634C3A-02D2-478E-8149-54E8D98217F4}" srcOrd="1" destOrd="0" presId="urn:microsoft.com/office/officeart/2005/8/layout/pyramid1"/>
    <dgm:cxn modelId="{1CE38D3C-E9A1-4264-B020-15DEC565FB08}" srcId="{34A727CD-CDB7-4B93-992E-9C95C021B1BB}" destId="{138775FD-6C18-428C-A525-0F5AE400C654}" srcOrd="5" destOrd="0" parTransId="{A82C8156-3FE0-4935-999B-8AFCBE3E7CCB}" sibTransId="{71B22C80-1761-444B-9952-E76B61021A3D}"/>
    <dgm:cxn modelId="{1F941C4F-92FB-4B24-9BF5-179F741FF42F}" type="presOf" srcId="{F291AAC0-4FC4-494B-9581-47C1124F1A0F}" destId="{C9F927EF-87EC-4465-B6EC-C1689DC5AEED}" srcOrd="1" destOrd="0" presId="urn:microsoft.com/office/officeart/2005/8/layout/pyramid1"/>
    <dgm:cxn modelId="{EF607550-BEFC-41D1-A297-E29511AA0355}" srcId="{34A727CD-CDB7-4B93-992E-9C95C021B1BB}" destId="{3C0BAF48-4480-422E-B155-7229ED2694BE}" srcOrd="4" destOrd="0" parTransId="{3D63EE85-87C3-4285-B028-287205F21A6E}" sibTransId="{0B0DCB98-B07E-46F3-B9B9-AF1430E519EE}"/>
    <dgm:cxn modelId="{DC87E471-6702-4178-910A-EB9255E4BB51}" srcId="{34A727CD-CDB7-4B93-992E-9C95C021B1BB}" destId="{F291AAC0-4FC4-494B-9581-47C1124F1A0F}" srcOrd="1" destOrd="0" parTransId="{41FBA896-0CA4-452E-8F07-42FE24F0FC3F}" sibTransId="{97EC555C-331D-4E0E-A048-F8A68B535FE2}"/>
    <dgm:cxn modelId="{397AA674-BAE1-45B0-8712-A0191E0A7EBF}" type="presOf" srcId="{89DAE079-A449-4637-A13D-AC5DCF07F5F7}" destId="{2C6C0757-5DBF-407A-B246-8D8AA3A0584D}" srcOrd="1" destOrd="0" presId="urn:microsoft.com/office/officeart/2005/8/layout/pyramid1"/>
    <dgm:cxn modelId="{99D96159-6832-4F1F-AB5E-45D67F7011B0}" srcId="{34A727CD-CDB7-4B93-992E-9C95C021B1BB}" destId="{89DAE079-A449-4637-A13D-AC5DCF07F5F7}" srcOrd="0" destOrd="0" parTransId="{6EFCA301-5948-4A6F-9596-3291564E7B17}" sibTransId="{27501AC0-215F-40E6-AB7B-1D63C02C6955}"/>
    <dgm:cxn modelId="{7ECD1BB0-85AC-49B2-B551-816E8E8E2BF4}" type="presOf" srcId="{89DAE079-A449-4637-A13D-AC5DCF07F5F7}" destId="{A5132178-ABF7-487A-9355-4040F799342B}" srcOrd="0" destOrd="0" presId="urn:microsoft.com/office/officeart/2005/8/layout/pyramid1"/>
    <dgm:cxn modelId="{1D8F4AB0-B196-4D76-8BEB-6F37FA226C55}" srcId="{34A727CD-CDB7-4B93-992E-9C95C021B1BB}" destId="{1C8E4EE5-A930-419F-8949-282979E5A338}" srcOrd="3" destOrd="0" parTransId="{A237DA11-C829-490F-BBCE-3A4FD222691A}" sibTransId="{30C3DBF8-25EB-4EBC-A311-FE44C08E921D}"/>
    <dgm:cxn modelId="{5E34EFD1-DCCE-4DA5-B2C3-E20F4A75E285}" type="presOf" srcId="{EF77E90D-E9EC-4682-9084-36DD8CCDEDBE}" destId="{BE4B27E4-7D49-471B-BCD4-10805CB5BF89}" srcOrd="1" destOrd="0" presId="urn:microsoft.com/office/officeart/2005/8/layout/pyramid1"/>
    <dgm:cxn modelId="{4A0B2DD5-A032-4141-A376-E52CF96F3D41}" type="presOf" srcId="{138775FD-6C18-428C-A525-0F5AE400C654}" destId="{3F34BD48-616D-4A25-967E-081D17337462}" srcOrd="0" destOrd="0" presId="urn:microsoft.com/office/officeart/2005/8/layout/pyramid1"/>
    <dgm:cxn modelId="{46ED5ADF-AC94-40A6-9FCF-88C2DF2CCDE2}" srcId="{34A727CD-CDB7-4B93-992E-9C95C021B1BB}" destId="{EF77E90D-E9EC-4682-9084-36DD8CCDEDBE}" srcOrd="2" destOrd="0" parTransId="{97480BFE-4263-45BD-B928-B16473D52DEE}" sibTransId="{F65DFADA-8F22-41C0-A215-9CDBB6C3AACD}"/>
    <dgm:cxn modelId="{7DCB16F0-14FF-44D5-9496-D8BB3876AA2D}" type="presOf" srcId="{3C0BAF48-4480-422E-B155-7229ED2694BE}" destId="{CEAF32CF-50EE-4920-8811-AEA8CE68A8E6}" srcOrd="0" destOrd="0" presId="urn:microsoft.com/office/officeart/2005/8/layout/pyramid1"/>
    <dgm:cxn modelId="{66A366F6-0D60-4ED4-9B26-57505F75CC18}" type="presOf" srcId="{3C0BAF48-4480-422E-B155-7229ED2694BE}" destId="{DB8C4707-685E-431E-8628-7F00FF317A0C}" srcOrd="1" destOrd="0" presId="urn:microsoft.com/office/officeart/2005/8/layout/pyramid1"/>
    <dgm:cxn modelId="{205E1DFB-614F-4EA3-8534-885AF7641CF1}" type="presOf" srcId="{1C8E4EE5-A930-419F-8949-282979E5A338}" destId="{8224315F-0EF1-4B11-81D0-590B754E09E8}" srcOrd="0" destOrd="0" presId="urn:microsoft.com/office/officeart/2005/8/layout/pyramid1"/>
    <dgm:cxn modelId="{3F45CDFD-9BC6-4F27-8F9C-6D75365205F4}" type="presOf" srcId="{EF77E90D-E9EC-4682-9084-36DD8CCDEDBE}" destId="{99A1AD78-EDA4-4F02-8923-C576FC31B095}" srcOrd="0" destOrd="0" presId="urn:microsoft.com/office/officeart/2005/8/layout/pyramid1"/>
    <dgm:cxn modelId="{51D0CB66-0B7B-435A-99EE-232DC780E8D8}" type="presParOf" srcId="{70540C71-2746-447D-9546-61FC6B62604E}" destId="{A00759F1-A54D-4CD3-812D-24AB622851E1}" srcOrd="0" destOrd="0" presId="urn:microsoft.com/office/officeart/2005/8/layout/pyramid1"/>
    <dgm:cxn modelId="{FD4EA919-D34E-444D-B4CD-B85930EF1C81}" type="presParOf" srcId="{A00759F1-A54D-4CD3-812D-24AB622851E1}" destId="{A5132178-ABF7-487A-9355-4040F799342B}" srcOrd="0" destOrd="0" presId="urn:microsoft.com/office/officeart/2005/8/layout/pyramid1"/>
    <dgm:cxn modelId="{11F7FC86-718C-449D-9C4A-C2C591C82FA8}" type="presParOf" srcId="{A00759F1-A54D-4CD3-812D-24AB622851E1}" destId="{2C6C0757-5DBF-407A-B246-8D8AA3A0584D}" srcOrd="1" destOrd="0" presId="urn:microsoft.com/office/officeart/2005/8/layout/pyramid1"/>
    <dgm:cxn modelId="{E2757E38-A4F4-4DE1-86E6-EFD8D55809F0}" type="presParOf" srcId="{70540C71-2746-447D-9546-61FC6B62604E}" destId="{CFD8394A-95C8-43EC-B487-811C0270A504}" srcOrd="1" destOrd="0" presId="urn:microsoft.com/office/officeart/2005/8/layout/pyramid1"/>
    <dgm:cxn modelId="{A6E07954-57D7-4FA1-BCC3-A45432453041}" type="presParOf" srcId="{CFD8394A-95C8-43EC-B487-811C0270A504}" destId="{6D429D11-EA31-4AE2-A878-427295E652D1}" srcOrd="0" destOrd="0" presId="urn:microsoft.com/office/officeart/2005/8/layout/pyramid1"/>
    <dgm:cxn modelId="{698F5C56-61A7-4688-81F0-4D8A4A9EA286}" type="presParOf" srcId="{CFD8394A-95C8-43EC-B487-811C0270A504}" destId="{C9F927EF-87EC-4465-B6EC-C1689DC5AEED}" srcOrd="1" destOrd="0" presId="urn:microsoft.com/office/officeart/2005/8/layout/pyramid1"/>
    <dgm:cxn modelId="{C0B8C608-BA95-4598-B9C2-2C1990886111}" type="presParOf" srcId="{70540C71-2746-447D-9546-61FC6B62604E}" destId="{C4DD8661-DC60-42CC-9B9F-FFEDF81EC33A}" srcOrd="2" destOrd="0" presId="urn:microsoft.com/office/officeart/2005/8/layout/pyramid1"/>
    <dgm:cxn modelId="{AADE0A46-F2A1-4D71-A7D7-4B0DE85BB5C0}" type="presParOf" srcId="{C4DD8661-DC60-42CC-9B9F-FFEDF81EC33A}" destId="{99A1AD78-EDA4-4F02-8923-C576FC31B095}" srcOrd="0" destOrd="0" presId="urn:microsoft.com/office/officeart/2005/8/layout/pyramid1"/>
    <dgm:cxn modelId="{747DC901-08A1-42E1-A446-D38333ABD4A7}" type="presParOf" srcId="{C4DD8661-DC60-42CC-9B9F-FFEDF81EC33A}" destId="{BE4B27E4-7D49-471B-BCD4-10805CB5BF89}" srcOrd="1" destOrd="0" presId="urn:microsoft.com/office/officeart/2005/8/layout/pyramid1"/>
    <dgm:cxn modelId="{B6CEC71C-3715-4422-B839-A694BDA50B36}" type="presParOf" srcId="{70540C71-2746-447D-9546-61FC6B62604E}" destId="{CD93CE77-03AB-4A71-A960-39C1BECD73E4}" srcOrd="3" destOrd="0" presId="urn:microsoft.com/office/officeart/2005/8/layout/pyramid1"/>
    <dgm:cxn modelId="{C3015F28-8331-4427-B355-A52AAF4D557E}" type="presParOf" srcId="{CD93CE77-03AB-4A71-A960-39C1BECD73E4}" destId="{8224315F-0EF1-4B11-81D0-590B754E09E8}" srcOrd="0" destOrd="0" presId="urn:microsoft.com/office/officeart/2005/8/layout/pyramid1"/>
    <dgm:cxn modelId="{E0C759DB-4547-47CA-86FB-666C48045D2C}" type="presParOf" srcId="{CD93CE77-03AB-4A71-A960-39C1BECD73E4}" destId="{C1634C3A-02D2-478E-8149-54E8D98217F4}" srcOrd="1" destOrd="0" presId="urn:microsoft.com/office/officeart/2005/8/layout/pyramid1"/>
    <dgm:cxn modelId="{5DA6E81E-934C-477D-9B55-CA435D0C1CC9}" type="presParOf" srcId="{70540C71-2746-447D-9546-61FC6B62604E}" destId="{E874F304-AC6B-4457-BA46-17ABF4154CAC}" srcOrd="4" destOrd="0" presId="urn:microsoft.com/office/officeart/2005/8/layout/pyramid1"/>
    <dgm:cxn modelId="{FF47E26C-9873-44A9-9F69-D60A60C65CF0}" type="presParOf" srcId="{E874F304-AC6B-4457-BA46-17ABF4154CAC}" destId="{CEAF32CF-50EE-4920-8811-AEA8CE68A8E6}" srcOrd="0" destOrd="0" presId="urn:microsoft.com/office/officeart/2005/8/layout/pyramid1"/>
    <dgm:cxn modelId="{E9295FE4-9ECF-4181-90E5-C75115A274D8}" type="presParOf" srcId="{E874F304-AC6B-4457-BA46-17ABF4154CAC}" destId="{DB8C4707-685E-431E-8628-7F00FF317A0C}" srcOrd="1" destOrd="0" presId="urn:microsoft.com/office/officeart/2005/8/layout/pyramid1"/>
    <dgm:cxn modelId="{8603A6C8-59E2-4766-BBEC-F4EE3A15D538}" type="presParOf" srcId="{70540C71-2746-447D-9546-61FC6B62604E}" destId="{FCD2A817-8C85-4C76-9165-E3856EF62371}" srcOrd="5" destOrd="0" presId="urn:microsoft.com/office/officeart/2005/8/layout/pyramid1"/>
    <dgm:cxn modelId="{7A699B1B-7AB9-4E9F-B0F5-86F138A85E40}" type="presParOf" srcId="{FCD2A817-8C85-4C76-9165-E3856EF62371}" destId="{3F34BD48-616D-4A25-967E-081D17337462}" srcOrd="0" destOrd="0" presId="urn:microsoft.com/office/officeart/2005/8/layout/pyramid1"/>
    <dgm:cxn modelId="{24F0A37E-0ED7-4744-B805-0669097A9710}" type="presParOf" srcId="{FCD2A817-8C85-4C76-9165-E3856EF62371}" destId="{63092BB0-6FAC-4EFE-8B49-DF46C3EE47D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32178-ABF7-487A-9355-4040F799342B}">
      <dsp:nvSpPr>
        <dsp:cNvPr id="0" name=""/>
        <dsp:cNvSpPr/>
      </dsp:nvSpPr>
      <dsp:spPr>
        <a:xfrm>
          <a:off x="3386666" y="0"/>
          <a:ext cx="1354666" cy="903111"/>
        </a:xfrm>
        <a:prstGeom prst="trapezoid">
          <a:avLst>
            <a:gd name="adj" fmla="val 7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b-NO" sz="3500" kern="1200" dirty="0"/>
            <a:t>Skape</a:t>
          </a:r>
        </a:p>
      </dsp:txBody>
      <dsp:txXfrm>
        <a:off x="3386666" y="0"/>
        <a:ext cx="1354666" cy="903111"/>
      </dsp:txXfrm>
    </dsp:sp>
    <dsp:sp modelId="{6D429D11-EA31-4AE2-A878-427295E652D1}">
      <dsp:nvSpPr>
        <dsp:cNvPr id="0" name=""/>
        <dsp:cNvSpPr/>
      </dsp:nvSpPr>
      <dsp:spPr>
        <a:xfrm>
          <a:off x="2709333" y="903111"/>
          <a:ext cx="2709333" cy="903111"/>
        </a:xfrm>
        <a:prstGeom prst="trapezoid">
          <a:avLst>
            <a:gd name="adj" fmla="val 75000"/>
          </a:avLst>
        </a:prstGeom>
        <a:solidFill>
          <a:schemeClr val="accent4">
            <a:hueOff val="-2282180"/>
            <a:satOff val="-175"/>
            <a:lumOff val="-8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b-NO" sz="3500" kern="1200" dirty="0"/>
            <a:t>Vurdere</a:t>
          </a:r>
        </a:p>
      </dsp:txBody>
      <dsp:txXfrm>
        <a:off x="3183466" y="903111"/>
        <a:ext cx="1761066" cy="903111"/>
      </dsp:txXfrm>
    </dsp:sp>
    <dsp:sp modelId="{99A1AD78-EDA4-4F02-8923-C576FC31B095}">
      <dsp:nvSpPr>
        <dsp:cNvPr id="0" name=""/>
        <dsp:cNvSpPr/>
      </dsp:nvSpPr>
      <dsp:spPr>
        <a:xfrm>
          <a:off x="2032000" y="1806222"/>
          <a:ext cx="4064000" cy="903111"/>
        </a:xfrm>
        <a:prstGeom prst="trapezoid">
          <a:avLst>
            <a:gd name="adj" fmla="val 75000"/>
          </a:avLst>
        </a:prstGeom>
        <a:solidFill>
          <a:schemeClr val="accent4">
            <a:hueOff val="-4564360"/>
            <a:satOff val="-350"/>
            <a:lumOff val="-16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b-NO" sz="3500" kern="1200" dirty="0"/>
            <a:t>Analysere</a:t>
          </a:r>
        </a:p>
      </dsp:txBody>
      <dsp:txXfrm>
        <a:off x="2743199" y="1806222"/>
        <a:ext cx="2641600" cy="903111"/>
      </dsp:txXfrm>
    </dsp:sp>
    <dsp:sp modelId="{8224315F-0EF1-4B11-81D0-590B754E09E8}">
      <dsp:nvSpPr>
        <dsp:cNvPr id="0" name=""/>
        <dsp:cNvSpPr/>
      </dsp:nvSpPr>
      <dsp:spPr>
        <a:xfrm>
          <a:off x="1354666" y="2709333"/>
          <a:ext cx="5418666" cy="903111"/>
        </a:xfrm>
        <a:prstGeom prst="trapezoid">
          <a:avLst>
            <a:gd name="adj" fmla="val 75000"/>
          </a:avLst>
        </a:prstGeom>
        <a:solidFill>
          <a:schemeClr val="accent4">
            <a:hueOff val="-6846541"/>
            <a:satOff val="-524"/>
            <a:lumOff val="-24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b-NO" sz="3500" kern="1200" dirty="0"/>
            <a:t>Anvende</a:t>
          </a:r>
        </a:p>
      </dsp:txBody>
      <dsp:txXfrm>
        <a:off x="2302933" y="2709333"/>
        <a:ext cx="3522133" cy="903111"/>
      </dsp:txXfrm>
    </dsp:sp>
    <dsp:sp modelId="{CEAF32CF-50EE-4920-8811-AEA8CE68A8E6}">
      <dsp:nvSpPr>
        <dsp:cNvPr id="0" name=""/>
        <dsp:cNvSpPr/>
      </dsp:nvSpPr>
      <dsp:spPr>
        <a:xfrm>
          <a:off x="677333" y="3612444"/>
          <a:ext cx="6773333" cy="903111"/>
        </a:xfrm>
        <a:prstGeom prst="trapezoid">
          <a:avLst>
            <a:gd name="adj" fmla="val 75000"/>
          </a:avLst>
        </a:prstGeom>
        <a:solidFill>
          <a:schemeClr val="accent4">
            <a:hueOff val="-9128720"/>
            <a:satOff val="-699"/>
            <a:lumOff val="-32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b-NO" sz="3500" kern="1200" dirty="0"/>
            <a:t>Forstå</a:t>
          </a:r>
        </a:p>
      </dsp:txBody>
      <dsp:txXfrm>
        <a:off x="1862666" y="3612444"/>
        <a:ext cx="4402666" cy="903111"/>
      </dsp:txXfrm>
    </dsp:sp>
    <dsp:sp modelId="{3F34BD48-616D-4A25-967E-081D17337462}">
      <dsp:nvSpPr>
        <dsp:cNvPr id="0" name=""/>
        <dsp:cNvSpPr/>
      </dsp:nvSpPr>
      <dsp:spPr>
        <a:xfrm>
          <a:off x="0" y="4515555"/>
          <a:ext cx="8128000" cy="903111"/>
        </a:xfrm>
        <a:prstGeom prst="trapezoid">
          <a:avLst>
            <a:gd name="adj" fmla="val 75000"/>
          </a:avLst>
        </a:prstGeom>
        <a:solidFill>
          <a:schemeClr val="accent4">
            <a:hueOff val="-11410900"/>
            <a:satOff val="-874"/>
            <a:lumOff val="-4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nb-NO" sz="3500" kern="1200" dirty="0"/>
            <a:t>Huske</a:t>
          </a:r>
        </a:p>
      </dsp:txBody>
      <dsp:txXfrm>
        <a:off x="1422399" y="4515555"/>
        <a:ext cx="5283200" cy="90311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CBB1AE-B262-4787-8C52-A05D0CE604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873FD16A-3B73-4A4E-801F-F604E6F8DC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5DD0C3-4885-4BAA-9AA1-C9918694A47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4A009-C602-41F4-8272-F25F5B05B5AE}" type="slidenum">
              <a:rPr lang="en-US" smtClean="0"/>
              <a:t>‹#›</a:t>
            </a:fld>
            <a:endParaRPr lang="en-US"/>
          </a:p>
        </p:txBody>
      </p:sp>
    </p:spTree>
    <p:extLst>
      <p:ext uri="{BB962C8B-B14F-4D97-AF65-F5344CB8AC3E}">
        <p14:creationId xmlns:p14="http://schemas.microsoft.com/office/powerpoint/2010/main" val="3383922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51F8B-E38A-4262-93D6-EEE8CE2CF8CB}"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2985F-36CD-4D87-8C89-674A558E8057}" type="slidenum">
              <a:rPr lang="en-US" smtClean="0"/>
              <a:t>‹#›</a:t>
            </a:fld>
            <a:endParaRPr lang="en-US"/>
          </a:p>
        </p:txBody>
      </p:sp>
    </p:spTree>
    <p:extLst>
      <p:ext uri="{BB962C8B-B14F-4D97-AF65-F5344CB8AC3E}">
        <p14:creationId xmlns:p14="http://schemas.microsoft.com/office/powerpoint/2010/main" val="3834291505"/>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2"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6" algn="l" defTabSz="914263" rtl="0" eaLnBrk="1" latinLnBrk="0" hangingPunct="1">
      <a:defRPr sz="1200" kern="1200">
        <a:solidFill>
          <a:schemeClr val="tx1"/>
        </a:solidFill>
        <a:latin typeface="+mn-lt"/>
        <a:ea typeface="+mn-ea"/>
        <a:cs typeface="+mn-cs"/>
      </a:defRPr>
    </a:lvl5pPr>
    <a:lvl6pPr marL="2285657"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2" algn="l" defTabSz="9142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1</a:t>
            </a:fld>
            <a:endParaRPr lang="en-US"/>
          </a:p>
        </p:txBody>
      </p:sp>
    </p:spTree>
    <p:extLst>
      <p:ext uri="{BB962C8B-B14F-4D97-AF65-F5344CB8AC3E}">
        <p14:creationId xmlns:p14="http://schemas.microsoft.com/office/powerpoint/2010/main" val="2756290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29</a:t>
            </a:fld>
            <a:endParaRPr lang="en-US"/>
          </a:p>
        </p:txBody>
      </p:sp>
    </p:spTree>
    <p:extLst>
      <p:ext uri="{BB962C8B-B14F-4D97-AF65-F5344CB8AC3E}">
        <p14:creationId xmlns:p14="http://schemas.microsoft.com/office/powerpoint/2010/main" val="333320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Marte: Gjennomskues lett: </a:t>
            </a:r>
          </a:p>
          <a:p>
            <a:pPr marL="628582" lvl="1" indent="-171450">
              <a:buFontTx/>
              <a:buChar char="-"/>
            </a:pPr>
            <a:r>
              <a:rPr lang="nb-NO" dirty="0"/>
              <a:t>Trekker mye ned </a:t>
            </a:r>
          </a:p>
          <a:p>
            <a:pPr marL="628582" lvl="1" indent="-171450">
              <a:buFontTx/>
              <a:buChar char="-"/>
            </a:pPr>
            <a:r>
              <a:rPr lang="nb-NO" dirty="0"/>
              <a:t>Selvstendighet er et sentralt </a:t>
            </a:r>
            <a:r>
              <a:rPr lang="nb-NO" dirty="0" err="1"/>
              <a:t>kriterie</a:t>
            </a:r>
            <a:r>
              <a:rPr lang="nb-NO" dirty="0"/>
              <a:t> for å gjøre det bra </a:t>
            </a:r>
          </a:p>
          <a:p>
            <a:pPr marL="628582" lvl="1" indent="-171450">
              <a:buFontTx/>
              <a:buChar char="-"/>
            </a:pPr>
            <a:r>
              <a:rPr lang="nb-NO" dirty="0"/>
              <a:t>Eksempel fra kontraktsrett (3112): Forbrukerkontrakt med ufravikelig kontraktslovgivning – </a:t>
            </a:r>
          </a:p>
          <a:p>
            <a:pPr marL="1085713" lvl="2" indent="-171450">
              <a:buFontTx/>
              <a:buChar char="-"/>
            </a:pPr>
            <a:r>
              <a:rPr lang="nb-NO" dirty="0"/>
              <a:t>60% av studentene UP i kontraktsretten er avtalefrihet. Smørbrødliste videre. MEN, dette er ikke riktig i denne oppgaven, fordi dette er jo en forbrukeroppgaver. Det gir ingenting til drøftelsen til å greie ut om avtalefrihet mm. Man avslører manglende reell forståelse for rettsområdet/problemstillingen. </a:t>
            </a:r>
          </a:p>
          <a:p>
            <a:pPr marL="628582" lvl="1" indent="-171450">
              <a:buFontTx/>
              <a:buChar char="-"/>
            </a:pPr>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30</a:t>
            </a:fld>
            <a:endParaRPr lang="en-US"/>
          </a:p>
        </p:txBody>
      </p:sp>
    </p:spTree>
    <p:extLst>
      <p:ext uri="{BB962C8B-B14F-4D97-AF65-F5344CB8AC3E}">
        <p14:creationId xmlns:p14="http://schemas.microsoft.com/office/powerpoint/2010/main" val="9575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Spørsmål? </a:t>
            </a:r>
          </a:p>
          <a:p>
            <a:pPr marL="285750" indent="-285750">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Hva er de største fallgruvene på en skoleeksamen? Hvordan unngå de?</a:t>
            </a:r>
            <a:r>
              <a:rPr lang="nb-NO" dirty="0"/>
              <a:t> </a:t>
            </a:r>
          </a:p>
          <a:p>
            <a:pPr marL="285750" indent="-285750">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Hvor strenge er sensorene </a:t>
            </a:r>
            <a:r>
              <a:rPr lang="nb-NO" sz="1800" b="0" i="0" u="none" strike="noStrike" dirty="0" err="1">
                <a:solidFill>
                  <a:srgbClr val="000000"/>
                </a:solidFill>
                <a:effectLst/>
                <a:latin typeface="Calibri" panose="020F0502020204030204" pitchFamily="34" charset="0"/>
              </a:rPr>
              <a:t>iht</a:t>
            </a:r>
            <a:r>
              <a:rPr lang="nb-NO" sz="1800" b="0" i="0" u="none" strike="noStrike" dirty="0">
                <a:solidFill>
                  <a:srgbClr val="000000"/>
                </a:solidFill>
                <a:effectLst/>
                <a:latin typeface="Calibri" panose="020F0502020204030204" pitchFamily="34" charset="0"/>
              </a:rPr>
              <a:t> til korrekte referanser til dommer, internasjonal praksis? Er det tilstrekkelig å skrive populærnavn?</a:t>
            </a:r>
            <a:r>
              <a:rPr lang="nb-NO" dirty="0"/>
              <a:t> </a:t>
            </a:r>
          </a:p>
          <a:p>
            <a:pPr marL="742882" lvl="1" indent="-285750">
              <a:buFont typeface="Arial" panose="020B0604020202020204" pitchFamily="34" charset="0"/>
              <a:buChar char="•"/>
            </a:pPr>
            <a:r>
              <a:rPr lang="nb-NO" dirty="0"/>
              <a:t>Kan ikke forvente at sensurene ikke populærnavn. Lurt å slå opp, men tidsbruk? MEN, hvis du skal bruke en dom: sørg for at siterer riktig fra den.</a:t>
            </a:r>
          </a:p>
          <a:p>
            <a:pPr marL="742882" lvl="1" indent="-285750">
              <a:buFont typeface="Arial" panose="020B0604020202020204" pitchFamily="34" charset="0"/>
              <a:buChar char="•"/>
            </a:pPr>
            <a:r>
              <a:rPr lang="nb-NO" dirty="0"/>
              <a:t>Eksamen: Man skal vise at man bruker primærkilden å en selvstendig måte, så du viser sensor at du gjør dette ved å faktiske anvende og analysere eksamen. </a:t>
            </a:r>
          </a:p>
          <a:p>
            <a:pPr marL="285750" lvl="0" indent="-285750">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Vi får tilgang til å kunne skrive fritekster i lovdata, hva anbefaler du/dere oss at disse inneholder </a:t>
            </a:r>
            <a:r>
              <a:rPr lang="nb-NO" dirty="0"/>
              <a:t> </a:t>
            </a:r>
          </a:p>
          <a:p>
            <a:pPr marL="742882" lvl="1" indent="-285750">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Alt som gjør ting enklere og mer effektiv å jobbe med primærkildene (lov, dom og forarbeider)</a:t>
            </a:r>
          </a:p>
          <a:p>
            <a:pPr marL="285750" lvl="0" indent="-285750">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Jeg regner med at mange kjenner på et ekstra press/har høye skuldre før gjennomføringen av deres første skoleeksamen – det er stor forskjell fra å gå fra å kunne ha muligheten til å se gjennom notater og all litteratur, til å kun ha egne noter og loven som oppslagsverk </a:t>
            </a:r>
            <a:r>
              <a:rPr lang="nb-NO" sz="2800" dirty="0"/>
              <a:t> </a:t>
            </a:r>
            <a:endParaRPr lang="nb-NO" sz="2800" b="0" i="0" u="none" strike="noStrike" dirty="0">
              <a:solidFill>
                <a:srgbClr val="000000"/>
              </a:solidFill>
              <a:effectLst/>
              <a:latin typeface="Calibri" panose="020F0502020204030204" pitchFamily="34" charset="0"/>
            </a:endParaRPr>
          </a:p>
          <a:p>
            <a:pPr marL="742882" lvl="1" indent="-285750">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Kan gi økt stress, men det skal ikke være store forskjellen mellom hjemmeeksamen og skoleeksamen  </a:t>
            </a:r>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32</a:t>
            </a:fld>
            <a:endParaRPr lang="en-US"/>
          </a:p>
        </p:txBody>
      </p:sp>
    </p:spTree>
    <p:extLst>
      <p:ext uri="{BB962C8B-B14F-4D97-AF65-F5344CB8AC3E}">
        <p14:creationId xmlns:p14="http://schemas.microsoft.com/office/powerpoint/2010/main" val="154892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a:t>
            </a:fld>
            <a:endParaRPr lang="en-US"/>
          </a:p>
        </p:txBody>
      </p:sp>
    </p:spTree>
    <p:extLst>
      <p:ext uri="{BB962C8B-B14F-4D97-AF65-F5344CB8AC3E}">
        <p14:creationId xmlns:p14="http://schemas.microsoft.com/office/powerpoint/2010/main" val="2106881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Armita stiller spørsmål til oss: Hvis studentene skal ta med seg noe fra i dag, hva er det? </a:t>
            </a:r>
          </a:p>
        </p:txBody>
      </p:sp>
      <p:sp>
        <p:nvSpPr>
          <p:cNvPr id="4" name="Plassholder for lysbildenummer 3"/>
          <p:cNvSpPr>
            <a:spLocks noGrp="1"/>
          </p:cNvSpPr>
          <p:nvPr>
            <p:ph type="sldNum" sz="quarter" idx="5"/>
          </p:nvPr>
        </p:nvSpPr>
        <p:spPr/>
        <p:txBody>
          <a:bodyPr/>
          <a:lstStyle/>
          <a:p>
            <a:fld id="{EA72985F-36CD-4D87-8C89-674A558E8057}" type="slidenum">
              <a:rPr lang="en-US" smtClean="0"/>
              <a:t>18</a:t>
            </a:fld>
            <a:endParaRPr lang="en-US"/>
          </a:p>
        </p:txBody>
      </p:sp>
    </p:spTree>
    <p:extLst>
      <p:ext uri="{BB962C8B-B14F-4D97-AF65-F5344CB8AC3E}">
        <p14:creationId xmlns:p14="http://schemas.microsoft.com/office/powerpoint/2010/main" val="795178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dirty="0"/>
              <a:t>Spørsmål: </a:t>
            </a:r>
            <a:r>
              <a:rPr lang="nb-NO" sz="1800" b="0" i="0" u="none" strike="noStrike" dirty="0">
                <a:solidFill>
                  <a:srgbClr val="000000"/>
                </a:solidFill>
                <a:effectLst/>
                <a:latin typeface="Calibri" panose="020F0502020204030204" pitchFamily="34" charset="0"/>
              </a:rPr>
              <a:t>Kan dere fortelle litt om forberedelser? I hvilken grad skal kunnskap «pugges»? Jeg er et kull som aldri har hatt skoleeksamen på universitetet, og så og si alle eksamenene mine på VGS gikk ut. Jeg har derfor lite trening i selve eksamensformen, og er livredd for å nå gå på en skikkelig blemme.</a:t>
            </a:r>
            <a:r>
              <a:rPr lang="nb-NO" dirty="0"/>
              <a:t> </a:t>
            </a:r>
          </a:p>
          <a:p>
            <a:pPr marL="628582" lvl="1" indent="-171450">
              <a:buFont typeface="Arial" panose="020B0604020202020204" pitchFamily="34" charset="0"/>
              <a:buChar char="•"/>
            </a:pPr>
            <a:r>
              <a:rPr lang="nb-NO" dirty="0"/>
              <a:t>Sensorperspektivet: Selvstendighet og forståelse for faget/problemstillingen</a:t>
            </a:r>
          </a:p>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21</a:t>
            </a:fld>
            <a:endParaRPr lang="en-US"/>
          </a:p>
        </p:txBody>
      </p:sp>
    </p:spTree>
    <p:extLst>
      <p:ext uri="{BB962C8B-B14F-4D97-AF65-F5344CB8AC3E}">
        <p14:creationId xmlns:p14="http://schemas.microsoft.com/office/powerpoint/2010/main" val="228412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løpet av de neste fem årene kommer dere til å måtte løse mange rettslige problemstillinger, noe dere gjør ved å skrive en praktikumsoppgave. Dette er typisk det dere starter med når forelesnings og kursrekken er gjennomført. </a:t>
            </a:r>
          </a:p>
          <a:p>
            <a:endParaRPr lang="nb-NO" dirty="0"/>
          </a:p>
          <a:p>
            <a:r>
              <a:rPr lang="nb-NO" dirty="0"/>
              <a:t>- Lese for å finne ut av noe</a:t>
            </a:r>
          </a:p>
          <a:p>
            <a:pPr marL="171450" indent="-171450">
              <a:buFont typeface="Arial" panose="020B0604020202020204" pitchFamily="34" charset="0"/>
              <a:buChar char="•"/>
            </a:pPr>
            <a:endParaRPr lang="nb-NO" dirty="0"/>
          </a:p>
          <a:p>
            <a:pPr marL="0" indent="0">
              <a:buFont typeface="Arial" panose="020B0604020202020204" pitchFamily="34" charset="0"/>
              <a:buNone/>
            </a:pPr>
            <a:br>
              <a:rPr lang="nb-NO" dirty="0"/>
            </a:br>
            <a:r>
              <a:rPr lang="nb-NO" dirty="0"/>
              <a:t>Spørsmål: </a:t>
            </a:r>
          </a:p>
          <a:p>
            <a:pPr marL="171450" indent="-171450">
              <a:buFont typeface="Arial" panose="020B0604020202020204" pitchFamily="34" charset="0"/>
              <a:buChar char="•"/>
            </a:pPr>
            <a:r>
              <a:rPr lang="nb-NO" dirty="0"/>
              <a:t>Hva er den beste måten å arbeide på gjennom semesteret frem mot en skoleeksamen? Er det noen forskjeller i arbeidsmåten frem mot en hjemmeeksamen?</a:t>
            </a:r>
          </a:p>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22</a:t>
            </a:fld>
            <a:endParaRPr lang="en-US"/>
          </a:p>
        </p:txBody>
      </p:sp>
    </p:spTree>
    <p:extLst>
      <p:ext uri="{BB962C8B-B14F-4D97-AF65-F5344CB8AC3E}">
        <p14:creationId xmlns:p14="http://schemas.microsoft.com/office/powerpoint/2010/main" val="5648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23</a:t>
            </a:fld>
            <a:endParaRPr lang="en-US"/>
          </a:p>
        </p:txBody>
      </p:sp>
    </p:spTree>
    <p:extLst>
      <p:ext uri="{BB962C8B-B14F-4D97-AF65-F5344CB8AC3E}">
        <p14:creationId xmlns:p14="http://schemas.microsoft.com/office/powerpoint/2010/main" val="72551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Del og kommenter hverandres tekst med hverandre</a:t>
            </a:r>
          </a:p>
          <a:p>
            <a:endParaRPr lang="nb-NO" dirty="0"/>
          </a:p>
          <a:p>
            <a:r>
              <a:rPr lang="nb-NO" dirty="0"/>
              <a:t>Fordel temaer,</a:t>
            </a:r>
            <a:r>
              <a:rPr lang="nb-NO" baseline="0" dirty="0"/>
              <a:t> forklar for hverandre</a:t>
            </a:r>
          </a:p>
          <a:p>
            <a:endParaRPr lang="nb-NO" baseline="0" dirty="0"/>
          </a:p>
          <a:p>
            <a:r>
              <a:rPr lang="nb-NO" baseline="0" dirty="0"/>
              <a:t>Diskuter</a:t>
            </a:r>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24</a:t>
            </a:fld>
            <a:endParaRPr lang="en-US"/>
          </a:p>
        </p:txBody>
      </p:sp>
    </p:spTree>
    <p:extLst>
      <p:ext uri="{BB962C8B-B14F-4D97-AF65-F5344CB8AC3E}">
        <p14:creationId xmlns:p14="http://schemas.microsoft.com/office/powerpoint/2010/main" val="51161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dirty="0"/>
              <a:t>Spørsmål: </a:t>
            </a:r>
          </a:p>
          <a:p>
            <a:pPr marL="171450" indent="-171450">
              <a:buFont typeface="Arial" panose="020B0604020202020204" pitchFamily="34" charset="0"/>
              <a:buChar char="•"/>
            </a:pPr>
            <a:r>
              <a:rPr lang="nb-NO" sz="1200" b="0" i="0" u="none" strike="noStrike" dirty="0">
                <a:solidFill>
                  <a:srgbClr val="000000"/>
                </a:solidFill>
                <a:effectLst/>
                <a:latin typeface="Calibri" panose="020F0502020204030204" pitchFamily="34" charset="0"/>
              </a:rPr>
              <a:t>Er det mest hensiktsmessig å gjøre oppgaver eller jobbe med oversikter, oppsummeringer og tankekart frem mot en skoleeksamen?</a:t>
            </a:r>
            <a:r>
              <a:rPr lang="nb-NO" dirty="0"/>
              <a:t> </a:t>
            </a:r>
          </a:p>
        </p:txBody>
      </p:sp>
      <p:sp>
        <p:nvSpPr>
          <p:cNvPr id="4" name="Plassholder for lysbildenummer 3"/>
          <p:cNvSpPr>
            <a:spLocks noGrp="1"/>
          </p:cNvSpPr>
          <p:nvPr>
            <p:ph type="sldNum" sz="quarter" idx="5"/>
          </p:nvPr>
        </p:nvSpPr>
        <p:spPr/>
        <p:txBody>
          <a:bodyPr/>
          <a:lstStyle/>
          <a:p>
            <a:fld id="{EA72985F-36CD-4D87-8C89-674A558E8057}" type="slidenum">
              <a:rPr lang="en-US" smtClean="0"/>
              <a:t>25</a:t>
            </a:fld>
            <a:endParaRPr lang="en-US"/>
          </a:p>
        </p:txBody>
      </p:sp>
    </p:spTree>
    <p:extLst>
      <p:ext uri="{BB962C8B-B14F-4D97-AF65-F5344CB8AC3E}">
        <p14:creationId xmlns:p14="http://schemas.microsoft.com/office/powerpoint/2010/main" val="385678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Spørsmål? </a:t>
            </a:r>
          </a:p>
          <a:p>
            <a:pPr marL="171450" indent="-171450">
              <a:buFont typeface="Arial" panose="020B0604020202020204" pitchFamily="34" charset="0"/>
              <a:buChar char="•"/>
            </a:pPr>
            <a:r>
              <a:rPr lang="nb-NO" dirty="0"/>
              <a:t>Hvilke anbefalinger vil dere komme med dersom man får teorioppgave på eksamen - nå er det jo stor forskjell fra de tidligere eksamenene vi har gjennomført der vi har hatt god rettkildetilgang, samt tilgang til juridisk teori. Hvordan bør man gå frem for å besvare en teorioppgave på best mulig vis når man ikke har dette redskapet like tilgjengelig</a:t>
            </a:r>
          </a:p>
          <a:p>
            <a:pPr marL="628582" lvl="1" indent="-171450">
              <a:buFont typeface="Arial" panose="020B0604020202020204" pitchFamily="34" charset="0"/>
              <a:buChar char="•"/>
            </a:pPr>
            <a:r>
              <a:rPr lang="nb-NO" dirty="0"/>
              <a:t>Det man skal prøves i på eksamens: akademiske ferdigheter og kunnskap. Derfor: vise selvstendighet og forståelse. Systematisere og finne problemstillinger (og besvare disse) </a:t>
            </a:r>
          </a:p>
          <a:p>
            <a:pPr marL="628582" lvl="1" indent="-171450">
              <a:buFont typeface="Arial" panose="020B0604020202020204" pitchFamily="34" charset="0"/>
              <a:buChar char="•"/>
            </a:pPr>
            <a:r>
              <a:rPr lang="nb-NO" dirty="0"/>
              <a:t>Man forsøker å unngå teorioppgaver som ligner på systemet i en bok eller dratt ut fra et «petitavsnitt» i en bok </a:t>
            </a:r>
          </a:p>
          <a:p>
            <a:endParaRPr lang="nb-NO" dirty="0"/>
          </a:p>
        </p:txBody>
      </p:sp>
      <p:sp>
        <p:nvSpPr>
          <p:cNvPr id="4" name="Plassholder for lysbildenummer 3"/>
          <p:cNvSpPr>
            <a:spLocks noGrp="1"/>
          </p:cNvSpPr>
          <p:nvPr>
            <p:ph type="sldNum" sz="quarter" idx="5"/>
          </p:nvPr>
        </p:nvSpPr>
        <p:spPr/>
        <p:txBody>
          <a:bodyPr/>
          <a:lstStyle/>
          <a:p>
            <a:fld id="{EA72985F-36CD-4D87-8C89-674A558E8057}" type="slidenum">
              <a:rPr lang="en-US" smtClean="0"/>
              <a:t>26</a:t>
            </a:fld>
            <a:endParaRPr lang="en-US"/>
          </a:p>
        </p:txBody>
      </p:sp>
    </p:spTree>
    <p:extLst>
      <p:ext uri="{BB962C8B-B14F-4D97-AF65-F5344CB8AC3E}">
        <p14:creationId xmlns:p14="http://schemas.microsoft.com/office/powerpoint/2010/main" val="646705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6.svg"/></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0.sv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Senter Innhold">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1848885" y="0"/>
            <a:ext cx="10343115" cy="5696465"/>
          </a:xfrm>
          <a:prstGeom prst="rect">
            <a:avLst/>
          </a:prstGeom>
        </p:spPr>
        <p:txBody>
          <a:bodyPr lIns="0" tIns="0" rIns="0" bIns="0"/>
          <a:lstStyle>
            <a:lvl1pPr>
              <a:buNone/>
              <a:defRPr/>
            </a:lvl1pPr>
          </a:lstStyle>
          <a:p>
            <a:pPr lvl="0"/>
            <a:r>
              <a:rPr lang="nb-NO" dirty="0"/>
              <a:t> </a:t>
            </a:r>
            <a:endParaRPr lang="en-US" dirty="0"/>
          </a:p>
        </p:txBody>
      </p:sp>
      <p:sp>
        <p:nvSpPr>
          <p:cNvPr id="6" name="Title 5">
            <a:extLst>
              <a:ext uri="{FF2B5EF4-FFF2-40B4-BE49-F238E27FC236}">
                <a16:creationId xmlns:a16="http://schemas.microsoft.com/office/drawing/2014/main" id="{A6905D93-7717-4925-9DB0-BAB0F436A952}"/>
              </a:ext>
            </a:extLst>
          </p:cNvPr>
          <p:cNvSpPr>
            <a:spLocks noGrp="1"/>
          </p:cNvSpPr>
          <p:nvPr>
            <p:ph type="title" hasCustomPrompt="1"/>
          </p:nvPr>
        </p:nvSpPr>
        <p:spPr>
          <a:xfrm>
            <a:off x="381224" y="360045"/>
            <a:ext cx="6933976" cy="2365779"/>
          </a:xfrm>
        </p:spPr>
        <p:txBody>
          <a:bodyPr anchor="t"/>
          <a:lstStyle>
            <a:lvl1pPr>
              <a:lnSpc>
                <a:spcPct val="100000"/>
              </a:lnSpc>
              <a:defRPr sz="45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sp>
        <p:nvSpPr>
          <p:cNvPr id="3" name="Subtitle 2"/>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9" name="Text Placeholder 8">
            <a:extLst>
              <a:ext uri="{FF2B5EF4-FFF2-40B4-BE49-F238E27FC236}">
                <a16:creationId xmlns:a16="http://schemas.microsoft.com/office/drawing/2014/main" id="{4535FEDE-B06C-496B-BA41-490A42DC2E1D}"/>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14" name="Text Placeholder 8">
            <a:extLst>
              <a:ext uri="{FF2B5EF4-FFF2-40B4-BE49-F238E27FC236}">
                <a16:creationId xmlns:a16="http://schemas.microsoft.com/office/drawing/2014/main" id="{BEED47EB-FB74-4E92-BFEA-230762B9BAAF}"/>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4" name="Date Placeholder 3"/>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10" name="addin_colorlist" hidden="1">
            <a:extLst>
              <a:ext uri="{FF2B5EF4-FFF2-40B4-BE49-F238E27FC236}">
                <a16:creationId xmlns:a16="http://schemas.microsoft.com/office/drawing/2014/main" id="{B0379490-61FF-4C9C-B44F-5DD7CB40C36C}"/>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5614" y="5457093"/>
            <a:ext cx="1025421" cy="1025421"/>
          </a:xfrm>
          <a:prstGeom prst="rect">
            <a:avLst/>
          </a:prstGeom>
        </p:spPr>
      </p:pic>
      <p:pic>
        <p:nvPicPr>
          <p:cNvPr id="22" name="Graphic 21" descr="Logo Universitet i oslo">
            <a:extLst>
              <a:ext uri="{FF2B5EF4-FFF2-40B4-BE49-F238E27FC236}">
                <a16:creationId xmlns:a16="http://schemas.microsoft.com/office/drawing/2014/main" id="{6E1EFA63-AE81-48F7-9E1A-4460842D51F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28800" y="6102564"/>
            <a:ext cx="1931842" cy="383961"/>
          </a:xfrm>
          <a:prstGeom prst="rect">
            <a:avLst/>
          </a:prstGeom>
        </p:spPr>
      </p:pic>
      <p:sp>
        <p:nvSpPr>
          <p:cNvPr id="24" name="Text Placeholder 3">
            <a:extLst>
              <a:ext uri="{FF2B5EF4-FFF2-40B4-BE49-F238E27FC236}">
                <a16:creationId xmlns:a16="http://schemas.microsoft.com/office/drawing/2014/main" id="{2E55BFD0-3838-4C77-8213-EC91439B6132}"/>
              </a:ext>
            </a:extLst>
          </p:cNvPr>
          <p:cNvSpPr>
            <a:spLocks noGrp="1"/>
          </p:cNvSpPr>
          <p:nvPr>
            <p:ph type="body" sz="quarter" idx="19" hasCustomPrompt="1"/>
          </p:nvPr>
        </p:nvSpPr>
        <p:spPr>
          <a:xfrm>
            <a:off x="381224" y="2914921"/>
            <a:ext cx="6933976" cy="757238"/>
          </a:xfrm>
        </p:spPr>
        <p:txBody>
          <a:bodyPr/>
          <a:lstStyle>
            <a:lvl1pPr marL="0" indent="0">
              <a:spcBef>
                <a:spcPts val="0"/>
              </a:spcBef>
              <a:buNone/>
              <a:defRPr>
                <a:highlight>
                  <a:srgbClr val="FFFFFF"/>
                </a:highlight>
              </a:defRPr>
            </a:lvl1pPr>
          </a:lstStyle>
          <a:p>
            <a:pPr lvl="0"/>
            <a:r>
              <a:rPr lang="en-US" dirty="0" err="1"/>
              <a:t>Undertittel</a:t>
            </a:r>
            <a:endParaRPr lang="en-US" dirty="0"/>
          </a:p>
        </p:txBody>
      </p:sp>
    </p:spTree>
    <p:extLst>
      <p:ext uri="{BB962C8B-B14F-4D97-AF65-F5344CB8AC3E}">
        <p14:creationId xmlns:p14="http://schemas.microsoft.com/office/powerpoint/2010/main" val="358892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side Senter bilde, logo og tittel">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2" name="Picture Placeholder 1">
            <a:extLst>
              <a:ext uri="{FF2B5EF4-FFF2-40B4-BE49-F238E27FC236}">
                <a16:creationId xmlns:a16="http://schemas.microsoft.com/office/drawing/2014/main" id="{2D527594-E039-4932-98AD-71552210E210}"/>
              </a:ext>
            </a:extLst>
          </p:cNvPr>
          <p:cNvSpPr>
            <a:spLocks noGrp="1"/>
          </p:cNvSpPr>
          <p:nvPr>
            <p:ph type="pic" sz="quarter" idx="19"/>
          </p:nvPr>
        </p:nvSpPr>
        <p:spPr>
          <a:xfrm>
            <a:off x="1848886" y="0"/>
            <a:ext cx="10343115" cy="5696465"/>
          </a:xfrm>
          <a:prstGeom prst="rect">
            <a:avLst/>
          </a:prstGeom>
        </p:spPr>
        <p:txBody>
          <a:bodyPr lIns="0" tIns="0" rIns="0" bIns="0"/>
          <a:lstStyle/>
          <a:p>
            <a:r>
              <a:rPr lang="nb-NO"/>
              <a:t>Klikk på ikonet for å legge til et bilde</a:t>
            </a:r>
            <a:endParaRPr lang="en-US"/>
          </a:p>
        </p:txBody>
      </p:sp>
      <p:sp>
        <p:nvSpPr>
          <p:cNvPr id="24" name="Title 5">
            <a:extLst>
              <a:ext uri="{FF2B5EF4-FFF2-40B4-BE49-F238E27FC236}">
                <a16:creationId xmlns:a16="http://schemas.microsoft.com/office/drawing/2014/main" id="{6EB2BA06-7D63-45DB-A644-9D71477BD725}"/>
              </a:ext>
            </a:extLst>
          </p:cNvPr>
          <p:cNvSpPr>
            <a:spLocks noGrp="1"/>
          </p:cNvSpPr>
          <p:nvPr>
            <p:ph type="title" hasCustomPrompt="1"/>
          </p:nvPr>
        </p:nvSpPr>
        <p:spPr>
          <a:xfrm>
            <a:off x="381224" y="360045"/>
            <a:ext cx="6093717" cy="1076281"/>
          </a:xfrm>
        </p:spPr>
        <p:txBody>
          <a:bodyPr anchor="t"/>
          <a:lstStyle>
            <a:lvl1pPr>
              <a:lnSpc>
                <a:spcPct val="100000"/>
              </a:lnSpc>
              <a:defRPr sz="20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sp>
        <p:nvSpPr>
          <p:cNvPr id="25" name="Text Placeholder 12">
            <a:extLst>
              <a:ext uri="{FF2B5EF4-FFF2-40B4-BE49-F238E27FC236}">
                <a16:creationId xmlns:a16="http://schemas.microsoft.com/office/drawing/2014/main" id="{5D7EEC28-9D50-46B0-840F-B57A95CD5369}"/>
              </a:ext>
            </a:extLst>
          </p:cNvPr>
          <p:cNvSpPr>
            <a:spLocks noGrp="1"/>
          </p:cNvSpPr>
          <p:nvPr>
            <p:ph type="body" sz="quarter" idx="20" hasCustomPrompt="1"/>
          </p:nvPr>
        </p:nvSpPr>
        <p:spPr>
          <a:xfrm>
            <a:off x="377821" y="2282617"/>
            <a:ext cx="6097120" cy="1705095"/>
          </a:xfrm>
        </p:spPr>
        <p:txBody>
          <a:bodyPr/>
          <a:lstStyle>
            <a:lvl1pPr marL="0" indent="0">
              <a:buNone/>
              <a:defRPr sz="4500">
                <a:highlight>
                  <a:srgbClr val="FFFFFF"/>
                </a:highlight>
              </a:defRPr>
            </a:lvl1pPr>
          </a:lstStyle>
          <a:p>
            <a:pPr lvl="0"/>
            <a:r>
              <a:rPr lang="nb-NO" dirty="0"/>
              <a:t>Klikk for å legge til tittel</a:t>
            </a:r>
            <a:endParaRPr lang="en-US" dirty="0"/>
          </a:p>
        </p:txBody>
      </p:sp>
      <p:pic>
        <p:nvPicPr>
          <p:cNvPr id="26" name="Graphic 25" descr="Logo Universitet i oslo">
            <a:extLst>
              <a:ext uri="{FF2B5EF4-FFF2-40B4-BE49-F238E27FC236}">
                <a16:creationId xmlns:a16="http://schemas.microsoft.com/office/drawing/2014/main" id="{105B3387-AF80-4AB9-97AB-A8A22AC694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8800" y="6140468"/>
            <a:ext cx="1029645" cy="204646"/>
          </a:xfrm>
          <a:prstGeom prst="rect">
            <a:avLst/>
          </a:prstGeom>
        </p:spPr>
      </p:pic>
      <p:sp>
        <p:nvSpPr>
          <p:cNvPr id="5" name="Picture Placeholder 4">
            <a:extLst>
              <a:ext uri="{FF2B5EF4-FFF2-40B4-BE49-F238E27FC236}">
                <a16:creationId xmlns:a16="http://schemas.microsoft.com/office/drawing/2014/main" id="{11C0B916-B8B5-48D7-8BE8-ACB646AE6F53}"/>
              </a:ext>
            </a:extLst>
          </p:cNvPr>
          <p:cNvSpPr>
            <a:spLocks noGrp="1"/>
          </p:cNvSpPr>
          <p:nvPr>
            <p:ph type="pic" sz="quarter" idx="22"/>
          </p:nvPr>
        </p:nvSpPr>
        <p:spPr>
          <a:xfrm>
            <a:off x="3187702" y="6062665"/>
            <a:ext cx="1033463" cy="461961"/>
          </a:xfrm>
          <a:prstGeom prst="rect">
            <a:avLst/>
          </a:prstGeom>
        </p:spPr>
        <p:txBody>
          <a:bodyPr lIns="0" tIns="0" rIns="0" bIns="0"/>
          <a:lstStyle/>
          <a:p>
            <a:r>
              <a:rPr lang="nb-NO"/>
              <a:t>Klikk på ikonet for å legge til et bilde</a:t>
            </a:r>
            <a:endParaRPr lang="en-US" dirty="0"/>
          </a:p>
        </p:txBody>
      </p:sp>
      <p:sp>
        <p:nvSpPr>
          <p:cNvPr id="7" name="Picture Placeholder 6">
            <a:extLst>
              <a:ext uri="{FF2B5EF4-FFF2-40B4-BE49-F238E27FC236}">
                <a16:creationId xmlns:a16="http://schemas.microsoft.com/office/drawing/2014/main" id="{58E6231B-1C42-4AEC-9D9E-5D1356315087}"/>
              </a:ext>
            </a:extLst>
          </p:cNvPr>
          <p:cNvSpPr>
            <a:spLocks noGrp="1"/>
          </p:cNvSpPr>
          <p:nvPr>
            <p:ph type="pic" sz="quarter" idx="23"/>
          </p:nvPr>
        </p:nvSpPr>
        <p:spPr>
          <a:xfrm>
            <a:off x="4753610" y="6062664"/>
            <a:ext cx="1033463" cy="461962"/>
          </a:xfrm>
          <a:prstGeom prst="rect">
            <a:avLst/>
          </a:prstGeom>
        </p:spPr>
        <p:txBody>
          <a:bodyPr lIns="0" tIns="0" rIns="0" bIns="0"/>
          <a:lstStyle/>
          <a:p>
            <a:r>
              <a:rPr lang="nb-NO"/>
              <a:t>Klikk på ikonet for å legge til et bilde</a:t>
            </a:r>
            <a:endParaRPr lang="en-US"/>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4" y="5457093"/>
            <a:ext cx="1025421" cy="1025421"/>
          </a:xfrm>
          <a:prstGeom prst="rect">
            <a:avLst/>
          </a:prstGeom>
        </p:spPr>
      </p:pic>
      <p:sp>
        <p:nvSpPr>
          <p:cNvPr id="27" name="Subtitle 2">
            <a:extLst>
              <a:ext uri="{FF2B5EF4-FFF2-40B4-BE49-F238E27FC236}">
                <a16:creationId xmlns:a16="http://schemas.microsoft.com/office/drawing/2014/main" id="{7EA36167-9D8E-4BCF-BBEC-1C2AB0346D7D}"/>
              </a:ext>
            </a:extLst>
          </p:cNvPr>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8" name="Text Placeholder 8">
            <a:extLst>
              <a:ext uri="{FF2B5EF4-FFF2-40B4-BE49-F238E27FC236}">
                <a16:creationId xmlns:a16="http://schemas.microsoft.com/office/drawing/2014/main" id="{C0B3836F-D71C-44E0-8FFD-3D48410F4177}"/>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29" name="Text Placeholder 8">
            <a:extLst>
              <a:ext uri="{FF2B5EF4-FFF2-40B4-BE49-F238E27FC236}">
                <a16:creationId xmlns:a16="http://schemas.microsoft.com/office/drawing/2014/main" id="{1A84ED1B-06EC-4B0E-AAB9-3AE2C287DA5B}"/>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30" name="Date Placeholder 3">
            <a:extLst>
              <a:ext uri="{FF2B5EF4-FFF2-40B4-BE49-F238E27FC236}">
                <a16:creationId xmlns:a16="http://schemas.microsoft.com/office/drawing/2014/main" id="{8B52C5D0-3797-4E1D-82D8-1D81F5228C13}"/>
              </a:ext>
            </a:extLst>
          </p:cNvPr>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22" name="addin_colorlist" hidden="1">
            <a:extLst>
              <a:ext uri="{FF2B5EF4-FFF2-40B4-BE49-F238E27FC236}">
                <a16:creationId xmlns:a16="http://schemas.microsoft.com/office/drawing/2014/main" id="{DA1AF4D2-D3E2-4731-8053-F9F45460D71D}"/>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Tree>
    <p:extLst>
      <p:ext uri="{BB962C8B-B14F-4D97-AF65-F5344CB8AC3E}">
        <p14:creationId xmlns:p14="http://schemas.microsoft.com/office/powerpoint/2010/main" val="363250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sfortegnelse 0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45" y="2503593"/>
            <a:ext cx="3717652" cy="1325563"/>
          </a:xfrm>
        </p:spPr>
        <p:txBody>
          <a:bodyPr/>
          <a:lstStyle>
            <a:lvl1pPr>
              <a:defRPr sz="4501"/>
            </a:lvl1pPr>
          </a:lstStyle>
          <a:p>
            <a:r>
              <a:rPr lang="nb-NO" noProof="0"/>
              <a:t>Klikk for å redigere tittelstil</a:t>
            </a:r>
            <a:endParaRPr lang="nb-NO" noProof="0" dirty="0"/>
          </a:p>
        </p:txBody>
      </p:sp>
      <p:sp>
        <p:nvSpPr>
          <p:cNvPr id="9" name="Text Placeholder 8">
            <a:extLst>
              <a:ext uri="{FF2B5EF4-FFF2-40B4-BE49-F238E27FC236}">
                <a16:creationId xmlns:a16="http://schemas.microsoft.com/office/drawing/2014/main" id="{4F5D4F5D-6A45-4660-B498-EC62A1753CA4}"/>
              </a:ext>
            </a:extLst>
          </p:cNvPr>
          <p:cNvSpPr>
            <a:spLocks noGrp="1"/>
          </p:cNvSpPr>
          <p:nvPr>
            <p:ph type="body" sz="quarter" idx="13" hasCustomPrompt="1"/>
          </p:nvPr>
        </p:nvSpPr>
        <p:spPr>
          <a:xfrm>
            <a:off x="6002667" y="1768008"/>
            <a:ext cx="5863168" cy="4351338"/>
          </a:xfrm>
          <a:prstGeom prst="rect">
            <a:avLst/>
          </a:prstGeom>
        </p:spPr>
        <p:txBody>
          <a:bodyPr lIns="0" tIns="0" rIns="0" bIns="0"/>
          <a:lstStyle>
            <a:lvl1pPr marL="0" indent="0" algn="l">
              <a:lnSpc>
                <a:spcPct val="100000"/>
              </a:lnSpc>
              <a:spcBef>
                <a:spcPts val="0"/>
              </a:spcBef>
              <a:spcAft>
                <a:spcPts val="0"/>
              </a:spcAft>
              <a:buClrTx/>
              <a:buFontTx/>
              <a:buNone/>
              <a:defRPr sz="4501" b="0" i="0" u="none" cap="none">
                <a:solidFill>
                  <a:srgbClr val="000000"/>
                </a:solidFill>
                <a:latin typeface="+mn-lt"/>
              </a:defRPr>
            </a:lvl1pPr>
            <a:lvl2pPr marL="0" indent="0" algn="l">
              <a:lnSpc>
                <a:spcPct val="100000"/>
              </a:lnSpc>
              <a:spcBef>
                <a:spcPts val="0"/>
              </a:spcBef>
              <a:spcAft>
                <a:spcPts val="0"/>
              </a:spcAft>
              <a:buClrTx/>
              <a:buFontTx/>
              <a:buNone/>
              <a:defRPr sz="4501" b="0" i="0" u="none" cap="none">
                <a:solidFill>
                  <a:srgbClr val="000000"/>
                </a:solidFill>
                <a:latin typeface="+mn-lt"/>
              </a:defRPr>
            </a:lvl2pPr>
            <a:lvl3pPr marL="0" indent="0" algn="l">
              <a:lnSpc>
                <a:spcPct val="100000"/>
              </a:lnSpc>
              <a:spcBef>
                <a:spcPts val="0"/>
              </a:spcBef>
              <a:spcAft>
                <a:spcPts val="0"/>
              </a:spcAft>
              <a:buClrTx/>
              <a:buFontTx/>
              <a:buNone/>
              <a:defRPr sz="4501" b="0" i="0" u="none" cap="none">
                <a:solidFill>
                  <a:srgbClr val="000000"/>
                </a:solidFill>
                <a:latin typeface="+mn-lt"/>
              </a:defRPr>
            </a:lvl3pPr>
            <a:lvl4pPr marL="0" indent="0" algn="l">
              <a:lnSpc>
                <a:spcPct val="100000"/>
              </a:lnSpc>
              <a:spcBef>
                <a:spcPts val="0"/>
              </a:spcBef>
              <a:spcAft>
                <a:spcPts val="0"/>
              </a:spcAft>
              <a:buClrTx/>
              <a:buFontTx/>
              <a:buNone/>
              <a:defRPr sz="4501" b="0" i="0" u="none" cap="none">
                <a:solidFill>
                  <a:srgbClr val="000000"/>
                </a:solidFill>
                <a:latin typeface="+mn-lt"/>
              </a:defRPr>
            </a:lvl4pPr>
          </a:lstStyle>
          <a:p>
            <a:pPr lvl="0"/>
            <a:r>
              <a:rPr lang="nb-NO" dirty="0"/>
              <a:t>Punkt A</a:t>
            </a:r>
          </a:p>
          <a:p>
            <a:pPr lvl="0"/>
            <a:r>
              <a:rPr lang="nb-NO" dirty="0"/>
              <a:t>Punkt B</a:t>
            </a:r>
          </a:p>
          <a:p>
            <a:pPr lvl="0"/>
            <a:r>
              <a:rPr lang="nb-NO" dirty="0"/>
              <a:t>Punkt C</a:t>
            </a:r>
          </a:p>
          <a:p>
            <a:pPr lvl="0"/>
            <a:r>
              <a:rPr lang="nb-NO" dirty="0"/>
              <a:t>Punkt D</a:t>
            </a:r>
            <a:endParaRPr lang="en-US" dirty="0"/>
          </a:p>
        </p:txBody>
      </p:sp>
      <p:sp>
        <p:nvSpPr>
          <p:cNvPr id="14" name="Slide Number Placeholder 13">
            <a:extLst>
              <a:ext uri="{FF2B5EF4-FFF2-40B4-BE49-F238E27FC236}">
                <a16:creationId xmlns:a16="http://schemas.microsoft.com/office/drawing/2014/main" id="{F9CB4958-81B1-49B9-BBDA-D042DC89C1F0}"/>
              </a:ext>
            </a:extLst>
          </p:cNvPr>
          <p:cNvSpPr>
            <a:spLocks noGrp="1"/>
          </p:cNvSpPr>
          <p:nvPr>
            <p:ph type="sldNum" sz="quarter" idx="16"/>
          </p:nvPr>
        </p:nvSpPr>
        <p:spPr/>
        <p:txBody>
          <a:bodyPr/>
          <a:lstStyle/>
          <a:p>
            <a:r>
              <a:rPr lang="en-US"/>
              <a:t>Side </a:t>
            </a:r>
            <a:fld id="{5251F420-7306-4E7C-A79E-F31A38F7D392}" type="slidenum">
              <a:rPr lang="en-US" smtClean="0"/>
              <a:pPr/>
              <a:t>‹#›</a:t>
            </a:fld>
            <a:endParaRPr lang="en-US" dirty="0"/>
          </a:p>
        </p:txBody>
      </p:sp>
    </p:spTree>
    <p:extLst>
      <p:ext uri="{BB962C8B-B14F-4D97-AF65-F5344CB8AC3E}">
        <p14:creationId xmlns:p14="http://schemas.microsoft.com/office/powerpoint/2010/main" val="2823970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sfortegnelse 0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45" y="2503593"/>
            <a:ext cx="3717652" cy="1325563"/>
          </a:xfrm>
        </p:spPr>
        <p:txBody>
          <a:bodyPr/>
          <a:lstStyle>
            <a:lvl1pPr>
              <a:defRPr sz="4501"/>
            </a:lvl1pPr>
          </a:lstStyle>
          <a:p>
            <a:r>
              <a:rPr lang="nb-NO" noProof="0"/>
              <a:t>Klikk for å redigere tittelstil</a:t>
            </a:r>
            <a:endParaRPr lang="nb-NO" noProof="0" dirty="0"/>
          </a:p>
        </p:txBody>
      </p:sp>
      <p:sp>
        <p:nvSpPr>
          <p:cNvPr id="3" name="Text Placeholder 2">
            <a:extLst>
              <a:ext uri="{FF2B5EF4-FFF2-40B4-BE49-F238E27FC236}">
                <a16:creationId xmlns:a16="http://schemas.microsoft.com/office/drawing/2014/main" id="{49E40B9F-ECB7-4387-A58C-0A496B930AD5}"/>
              </a:ext>
            </a:extLst>
          </p:cNvPr>
          <p:cNvSpPr>
            <a:spLocks noGrp="1"/>
          </p:cNvSpPr>
          <p:nvPr>
            <p:ph type="body" sz="quarter" idx="23" hasCustomPrompt="1"/>
          </p:nvPr>
        </p:nvSpPr>
        <p:spPr>
          <a:xfrm>
            <a:off x="4736716" y="881598"/>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A</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9" name="Text Placeholder 2">
            <a:extLst>
              <a:ext uri="{FF2B5EF4-FFF2-40B4-BE49-F238E27FC236}">
                <a16:creationId xmlns:a16="http://schemas.microsoft.com/office/drawing/2014/main" id="{36E426CF-9990-43F5-BE14-226088D8A7BB}"/>
              </a:ext>
            </a:extLst>
          </p:cNvPr>
          <p:cNvSpPr>
            <a:spLocks noGrp="1"/>
          </p:cNvSpPr>
          <p:nvPr>
            <p:ph type="body" sz="quarter" idx="27" hasCustomPrompt="1"/>
          </p:nvPr>
        </p:nvSpPr>
        <p:spPr>
          <a:xfrm>
            <a:off x="8413844" y="881597"/>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B</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20" name="Text Placeholder 2">
            <a:extLst>
              <a:ext uri="{FF2B5EF4-FFF2-40B4-BE49-F238E27FC236}">
                <a16:creationId xmlns:a16="http://schemas.microsoft.com/office/drawing/2014/main" id="{B679225E-A5E2-4DC8-9837-7BCA23C8E409}"/>
              </a:ext>
            </a:extLst>
          </p:cNvPr>
          <p:cNvSpPr>
            <a:spLocks noGrp="1"/>
          </p:cNvSpPr>
          <p:nvPr>
            <p:ph type="body" sz="quarter" idx="28" hasCustomPrompt="1"/>
          </p:nvPr>
        </p:nvSpPr>
        <p:spPr>
          <a:xfrm>
            <a:off x="4736715" y="2527399"/>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C</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5" name="Text Placeholder 2">
            <a:extLst>
              <a:ext uri="{FF2B5EF4-FFF2-40B4-BE49-F238E27FC236}">
                <a16:creationId xmlns:a16="http://schemas.microsoft.com/office/drawing/2014/main" id="{2A833A43-18E3-4392-918C-09F8E26D369D}"/>
              </a:ext>
            </a:extLst>
          </p:cNvPr>
          <p:cNvSpPr>
            <a:spLocks noGrp="1"/>
          </p:cNvSpPr>
          <p:nvPr>
            <p:ph type="body" sz="quarter" idx="24" hasCustomPrompt="1"/>
          </p:nvPr>
        </p:nvSpPr>
        <p:spPr>
          <a:xfrm>
            <a:off x="8413844" y="2527399"/>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D</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6" name="Text Placeholder 2">
            <a:extLst>
              <a:ext uri="{FF2B5EF4-FFF2-40B4-BE49-F238E27FC236}">
                <a16:creationId xmlns:a16="http://schemas.microsoft.com/office/drawing/2014/main" id="{C23B8277-88D5-4007-B32D-B587FB6C14E8}"/>
              </a:ext>
            </a:extLst>
          </p:cNvPr>
          <p:cNvSpPr>
            <a:spLocks noGrp="1"/>
          </p:cNvSpPr>
          <p:nvPr>
            <p:ph type="body" sz="quarter" idx="25" hasCustomPrompt="1"/>
          </p:nvPr>
        </p:nvSpPr>
        <p:spPr>
          <a:xfrm>
            <a:off x="4736715" y="4173201"/>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E</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7" name="Text Placeholder 2">
            <a:extLst>
              <a:ext uri="{FF2B5EF4-FFF2-40B4-BE49-F238E27FC236}">
                <a16:creationId xmlns:a16="http://schemas.microsoft.com/office/drawing/2014/main" id="{2366E2B9-433F-4D84-9677-520FBB3E32B3}"/>
              </a:ext>
            </a:extLst>
          </p:cNvPr>
          <p:cNvSpPr>
            <a:spLocks noGrp="1"/>
          </p:cNvSpPr>
          <p:nvPr>
            <p:ph type="body" sz="quarter" idx="26" hasCustomPrompt="1"/>
          </p:nvPr>
        </p:nvSpPr>
        <p:spPr>
          <a:xfrm>
            <a:off x="8413845" y="4173201"/>
            <a:ext cx="2970013" cy="1528506"/>
          </a:xfrm>
          <a:prstGeom prst="rect">
            <a:avLst/>
          </a:prstGeom>
        </p:spPr>
        <p:txBody>
          <a:bodyPr lIns="0" tIns="0" rIns="0" bIns="0"/>
          <a:lstStyle>
            <a:lvl1pPr marL="0" indent="0">
              <a:buFont typeface="Arial" panose="020B0604020202020204" pitchFamily="34" charset="0"/>
              <a:buChar char="​"/>
              <a:defRPr sz="3001"/>
            </a:lvl1pPr>
            <a:lvl2pPr marL="516835" indent="-123850">
              <a:spcBef>
                <a:spcPts val="1400"/>
              </a:spcBef>
              <a:tabLst/>
              <a:defRPr/>
            </a:lvl2pPr>
          </a:lstStyle>
          <a:p>
            <a:pPr lvl="0"/>
            <a:r>
              <a:rPr lang="nb-NO" noProof="0" dirty="0"/>
              <a:t>Punkt F</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8" name="Slide Number Placeholder 17">
            <a:extLst>
              <a:ext uri="{FF2B5EF4-FFF2-40B4-BE49-F238E27FC236}">
                <a16:creationId xmlns:a16="http://schemas.microsoft.com/office/drawing/2014/main" id="{02B12D4E-956E-456A-B250-54F8DAC4F518}"/>
              </a:ext>
            </a:extLst>
          </p:cNvPr>
          <p:cNvSpPr>
            <a:spLocks noGrp="1"/>
          </p:cNvSpPr>
          <p:nvPr>
            <p:ph type="sldNum" sz="quarter" idx="22"/>
          </p:nvPr>
        </p:nvSpPr>
        <p:spPr/>
        <p:txBody>
          <a:bodyPr/>
          <a:lstStyle/>
          <a:p>
            <a:r>
              <a:rPr lang="en-US"/>
              <a:t>Side </a:t>
            </a:r>
            <a:fld id="{5251F420-7306-4E7C-A79E-F31A38F7D392}" type="slidenum">
              <a:rPr lang="en-US" smtClean="0"/>
              <a:pPr/>
              <a:t>‹#›</a:t>
            </a:fld>
            <a:endParaRPr lang="en-US" dirty="0"/>
          </a:p>
        </p:txBody>
      </p:sp>
    </p:spTree>
    <p:extLst>
      <p:ext uri="{BB962C8B-B14F-4D97-AF65-F5344CB8AC3E}">
        <p14:creationId xmlns:p14="http://schemas.microsoft.com/office/powerpoint/2010/main" val="3938136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sid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BCC00A-19CF-41BF-8147-46CE1C6A77C6}"/>
              </a:ext>
            </a:extLst>
          </p:cNvPr>
          <p:cNvSpPr>
            <a:spLocks noGrp="1"/>
          </p:cNvSpPr>
          <p:nvPr>
            <p:ph type="pic" sz="quarter" idx="14" hasCustomPrompt="1"/>
          </p:nvPr>
        </p:nvSpPr>
        <p:spPr>
          <a:xfrm>
            <a:off x="0" y="0"/>
            <a:ext cx="12191999" cy="6858000"/>
          </a:xfrm>
          <a:prstGeom prst="rect">
            <a:avLst/>
          </a:prstGeom>
        </p:spPr>
        <p:txBody>
          <a:bodyPr lIns="0" tIns="0" rIns="0" bIns="0"/>
          <a:lstStyle>
            <a:lvl1pPr>
              <a:buNone/>
              <a:defRPr/>
            </a:lvl1pPr>
          </a:lstStyle>
          <a:p>
            <a:r>
              <a:rPr lang="nb-NO" dirty="0"/>
              <a:t>Trykk - &gt; Sett inn -&gt; Bilde for å endre eller sette inn bilde</a:t>
            </a:r>
            <a:endParaRPr lang="en-US" dirty="0"/>
          </a:p>
        </p:txBody>
      </p:sp>
      <p:sp>
        <p:nvSpPr>
          <p:cNvPr id="7" name="Subtitle 2">
            <a:extLst>
              <a:ext uri="{FF2B5EF4-FFF2-40B4-BE49-F238E27FC236}">
                <a16:creationId xmlns:a16="http://schemas.microsoft.com/office/drawing/2014/main" id="{545301A6-9B63-4AF8-9A67-C362499DE552}"/>
              </a:ext>
            </a:extLst>
          </p:cNvPr>
          <p:cNvSpPr>
            <a:spLocks noGrp="1"/>
          </p:cNvSpPr>
          <p:nvPr>
            <p:ph type="subTitle" idx="1"/>
          </p:nvPr>
        </p:nvSpPr>
        <p:spPr>
          <a:xfrm>
            <a:off x="1524000" y="1144304"/>
            <a:ext cx="9144000" cy="1655762"/>
          </a:xfrm>
        </p:spPr>
        <p:txBody>
          <a:bodyPr wrap="none" bIns="0" anchor="b"/>
          <a:lstStyle>
            <a:lvl1pPr marL="0" indent="0" algn="ctr">
              <a:buNone/>
              <a:defRPr sz="1750">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a:t>Klikk for å redigere undertittelstil i malen</a:t>
            </a:r>
            <a:endParaRPr lang="nb-NO" noProof="0" dirty="0"/>
          </a:p>
        </p:txBody>
      </p:sp>
      <p:sp>
        <p:nvSpPr>
          <p:cNvPr id="6" name="Title 1">
            <a:extLst>
              <a:ext uri="{FF2B5EF4-FFF2-40B4-BE49-F238E27FC236}">
                <a16:creationId xmlns:a16="http://schemas.microsoft.com/office/drawing/2014/main" id="{87DF5643-8F24-4F16-9356-F129900A4A27}"/>
              </a:ext>
            </a:extLst>
          </p:cNvPr>
          <p:cNvSpPr>
            <a:spLocks noGrp="1"/>
          </p:cNvSpPr>
          <p:nvPr>
            <p:ph type="ctrTitle"/>
          </p:nvPr>
        </p:nvSpPr>
        <p:spPr>
          <a:xfrm>
            <a:off x="1524000" y="3151019"/>
            <a:ext cx="9144000" cy="1878763"/>
          </a:xfrm>
        </p:spPr>
        <p:txBody>
          <a:bodyPr wrap="none" anchor="t"/>
          <a:lstStyle>
            <a:lvl1pPr algn="ctr">
              <a:defRPr sz="4501">
                <a:highlight>
                  <a:srgbClr val="FFFFFF"/>
                </a:highlight>
              </a:defRPr>
            </a:lvl1pPr>
          </a:lstStyle>
          <a:p>
            <a:r>
              <a:rPr lang="nb-NO" noProof="0"/>
              <a:t>Klikk for å redigere tittelstil</a:t>
            </a:r>
            <a:endParaRPr lang="nb-NO" noProof="0" dirty="0"/>
          </a:p>
        </p:txBody>
      </p:sp>
      <p:sp>
        <p:nvSpPr>
          <p:cNvPr id="8" name="Text Placeholder 4" descr="Logo Universitet i oslo">
            <a:extLst>
              <a:ext uri="{FF2B5EF4-FFF2-40B4-BE49-F238E27FC236}">
                <a16:creationId xmlns:a16="http://schemas.microsoft.com/office/drawing/2014/main" id="{CB6C8A24-C7F7-483C-B347-EFA80560FB0E}"/>
              </a:ext>
            </a:extLst>
          </p:cNvPr>
          <p:cNvSpPr>
            <a:spLocks noGrp="1"/>
          </p:cNvSpPr>
          <p:nvPr>
            <p:ph type="body" sz="quarter" idx="15"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dirty="0"/>
              <a:t> </a:t>
            </a:r>
            <a:endParaRPr lang="en-US" dirty="0"/>
          </a:p>
        </p:txBody>
      </p:sp>
      <p:sp>
        <p:nvSpPr>
          <p:cNvPr id="18" name="Footer Placeholder 4">
            <a:extLst>
              <a:ext uri="{FF2B5EF4-FFF2-40B4-BE49-F238E27FC236}">
                <a16:creationId xmlns:a16="http://schemas.microsoft.com/office/drawing/2014/main" id="{0DAEC6C7-85EA-449B-8EE8-2D97BF53ED2F}"/>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3" name="Slide Number Placeholder 12">
            <a:extLst>
              <a:ext uri="{FF2B5EF4-FFF2-40B4-BE49-F238E27FC236}">
                <a16:creationId xmlns:a16="http://schemas.microsoft.com/office/drawing/2014/main" id="{283FD976-C7D4-4015-A9BA-91E02E673E77}"/>
              </a:ext>
            </a:extLst>
          </p:cNvPr>
          <p:cNvSpPr>
            <a:spLocks noGrp="1"/>
          </p:cNvSpPr>
          <p:nvPr>
            <p:ph type="sldNum" sz="quarter" idx="12"/>
          </p:nvPr>
        </p:nvSpPr>
        <p:spPr/>
        <p:txBody>
          <a:bodyPr/>
          <a:lstStyle/>
          <a:p>
            <a:r>
              <a:rPr lang="en-US" dirty="0"/>
              <a:t>Side </a:t>
            </a:r>
            <a:fld id="{5251F420-7306-4E7C-A79E-F31A38F7D392}" type="slidenum">
              <a:rPr lang="en-US" smtClean="0"/>
              <a:pPr/>
              <a:t>‹#›</a:t>
            </a:fld>
            <a:endParaRPr lang="en-US" dirty="0"/>
          </a:p>
        </p:txBody>
      </p:sp>
      <p:sp>
        <p:nvSpPr>
          <p:cNvPr id="9" name="addin_colorlist" hidden="1">
            <a:extLst>
              <a:ext uri="{FF2B5EF4-FFF2-40B4-BE49-F238E27FC236}">
                <a16:creationId xmlns:a16="http://schemas.microsoft.com/office/drawing/2014/main" id="{F6C04A44-E476-4A49-B738-EE2D47D4BAD9}"/>
              </a:ext>
            </a:extLst>
          </p:cNvPr>
          <p:cNvSpPr/>
          <p:nvPr userDrawn="1"/>
        </p:nvSpPr>
        <p:spPr>
          <a:xfrm>
            <a:off x="0" y="-1442711"/>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sid1, sid2, sid3, sid4</a:t>
            </a:r>
          </a:p>
        </p:txBody>
      </p:sp>
      <p:sp>
        <p:nvSpPr>
          <p:cNvPr id="10" name="addin_colorbox" hidden="1">
            <a:extLst>
              <a:ext uri="{FF2B5EF4-FFF2-40B4-BE49-F238E27FC236}">
                <a16:creationId xmlns:a16="http://schemas.microsoft.com/office/drawing/2014/main" id="{27C08BAF-0936-474D-B97E-5B57BFE4B3DC}"/>
              </a:ext>
            </a:extLst>
          </p:cNvPr>
          <p:cNvSpPr/>
          <p:nvPr userDrawn="1"/>
        </p:nvSpPr>
        <p:spPr>
          <a:xfrm>
            <a:off x="4973338" y="-1442711"/>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1" name="addin_title" hidden="1">
            <a:extLst>
              <a:ext uri="{FF2B5EF4-FFF2-40B4-BE49-F238E27FC236}">
                <a16:creationId xmlns:a16="http://schemas.microsoft.com/office/drawing/2014/main" id="{CD588095-EB6E-4EE9-A470-1FC6B276AA84}"/>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2" name="addin_text" hidden="1">
            <a:extLst>
              <a:ext uri="{FF2B5EF4-FFF2-40B4-BE49-F238E27FC236}">
                <a16:creationId xmlns:a16="http://schemas.microsoft.com/office/drawing/2014/main" id="{01792D08-5194-467E-A9CB-E87CD6F0CF3C}"/>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4" name="addin_image" hidden="1">
            <a:extLst>
              <a:ext uri="{FF2B5EF4-FFF2-40B4-BE49-F238E27FC236}">
                <a16:creationId xmlns:a16="http://schemas.microsoft.com/office/drawing/2014/main" id="{7E0FF7D7-FC31-4FA1-B98D-9F5E73E0ED06}"/>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5" name="addin_background" hidden="1">
            <a:extLst>
              <a:ext uri="{FF2B5EF4-FFF2-40B4-BE49-F238E27FC236}">
                <a16:creationId xmlns:a16="http://schemas.microsoft.com/office/drawing/2014/main" id="{D73E79DB-AFAF-477A-B39A-3600CE59C83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
        <p:nvSpPr>
          <p:cNvPr id="16" name="addin_logo" hidden="1">
            <a:extLst>
              <a:ext uri="{FF2B5EF4-FFF2-40B4-BE49-F238E27FC236}">
                <a16:creationId xmlns:a16="http://schemas.microsoft.com/office/drawing/2014/main" id="{6D0ECAE0-D83D-477F-8858-4811F35FC31D}"/>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Tree>
    <p:extLst>
      <p:ext uri="{BB962C8B-B14F-4D97-AF65-F5344CB8AC3E}">
        <p14:creationId xmlns:p14="http://schemas.microsoft.com/office/powerpoint/2010/main" val="887117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tat ">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0FAE04-E853-4650-A24D-5F754E1D5AE2}"/>
              </a:ext>
            </a:extLst>
          </p:cNvPr>
          <p:cNvSpPr>
            <a:spLocks noGrp="1"/>
          </p:cNvSpPr>
          <p:nvPr>
            <p:ph type="pic" sz="quarter" idx="14" hasCustomPrompt="1"/>
          </p:nvPr>
        </p:nvSpPr>
        <p:spPr>
          <a:xfrm>
            <a:off x="0" y="0"/>
            <a:ext cx="12191999" cy="6858000"/>
          </a:xfrm>
          <a:prstGeom prst="rect">
            <a:avLst/>
          </a:prstGeom>
          <a:solidFill>
            <a:schemeClr val="accent6"/>
          </a:solidFill>
        </p:spPr>
        <p:txBody>
          <a:bodyPr lIns="0" tIns="0" rIns="0" bIns="0"/>
          <a:lstStyle>
            <a:lvl1pPr>
              <a:buNone/>
              <a:defRPr>
                <a:solidFill>
                  <a:schemeClr val="bg1"/>
                </a:solidFill>
              </a:defRPr>
            </a:lvl1pPr>
          </a:lstStyle>
          <a:p>
            <a:pPr marL="125438" marR="0" lvl="0" indent="-125438" algn="l" defTabSz="914446" rtl="0" eaLnBrk="1" fontAlgn="auto" latinLnBrk="0" hangingPunct="1">
              <a:lnSpc>
                <a:spcPct val="100000"/>
              </a:lnSpc>
              <a:spcBef>
                <a:spcPts val="1150"/>
              </a:spcBef>
              <a:spcAft>
                <a:spcPts val="0"/>
              </a:spcAft>
              <a:buClrTx/>
              <a:buSzTx/>
              <a:buFont typeface="Arial" panose="020B0604020202020204" pitchFamily="34" charset="0"/>
              <a:buNone/>
              <a:tabLst/>
              <a:defRPr/>
            </a:pPr>
            <a:r>
              <a:rPr lang="nb-NO" dirty="0"/>
              <a:t>Trykk - &gt; Sett inn -&gt; Bilde for å endre eller sette inn bilde</a:t>
            </a:r>
            <a:endParaRPr lang="en-US" dirty="0"/>
          </a:p>
          <a:p>
            <a:endParaRPr lang="en-US" dirty="0"/>
          </a:p>
        </p:txBody>
      </p:sp>
      <p:sp>
        <p:nvSpPr>
          <p:cNvPr id="2" name="Title 1"/>
          <p:cNvSpPr>
            <a:spLocks noGrp="1"/>
          </p:cNvSpPr>
          <p:nvPr>
            <p:ph type="ctrTitle" hasCustomPrompt="1"/>
          </p:nvPr>
        </p:nvSpPr>
        <p:spPr>
          <a:xfrm>
            <a:off x="1524000" y="2057638"/>
            <a:ext cx="9144000" cy="2733991"/>
          </a:xfrm>
        </p:spPr>
        <p:txBody>
          <a:bodyPr anchor="ctr"/>
          <a:lstStyle>
            <a:lvl1pPr algn="ctr">
              <a:lnSpc>
                <a:spcPct val="100000"/>
              </a:lnSpc>
              <a:defRPr sz="4501">
                <a:solidFill>
                  <a:schemeClr val="tx1"/>
                </a:solidFill>
                <a:highlight>
                  <a:srgbClr val="FFFFFF"/>
                </a:highlight>
              </a:defRPr>
            </a:lvl1pPr>
          </a:lstStyle>
          <a:p>
            <a:r>
              <a:rPr lang="nb-NO" noProof="0" dirty="0"/>
              <a:t>Sitat</a:t>
            </a:r>
          </a:p>
        </p:txBody>
      </p:sp>
      <p:sp>
        <p:nvSpPr>
          <p:cNvPr id="11" name="Text Placeholder 4" descr="Logo Universitet i oslo">
            <a:extLst>
              <a:ext uri="{FF2B5EF4-FFF2-40B4-BE49-F238E27FC236}">
                <a16:creationId xmlns:a16="http://schemas.microsoft.com/office/drawing/2014/main" id="{85E9E616-9857-4793-9543-97601CFB29B9}"/>
              </a:ext>
            </a:extLst>
          </p:cNvPr>
          <p:cNvSpPr>
            <a:spLocks noGrp="1"/>
          </p:cNvSpPr>
          <p:nvPr>
            <p:ph type="body" sz="quarter" idx="15"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dirty="0"/>
              <a:t> </a:t>
            </a:r>
            <a:endParaRPr lang="en-US" dirty="0"/>
          </a:p>
        </p:txBody>
      </p:sp>
      <p:sp>
        <p:nvSpPr>
          <p:cNvPr id="4" name="addin_colorlist" hidden="1">
            <a:extLst>
              <a:ext uri="{FF2B5EF4-FFF2-40B4-BE49-F238E27FC236}">
                <a16:creationId xmlns:a16="http://schemas.microsoft.com/office/drawing/2014/main" id="{3688BA85-E873-4370-B3DC-1DB3D6805327}"/>
              </a:ext>
            </a:extLst>
          </p:cNvPr>
          <p:cNvSpPr/>
          <p:nvPr userDrawn="1"/>
        </p:nvSpPr>
        <p:spPr>
          <a:xfrm>
            <a:off x="2430935"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sitk1, sitk2, sitk3</a:t>
            </a:r>
          </a:p>
        </p:txBody>
      </p:sp>
      <p:sp>
        <p:nvSpPr>
          <p:cNvPr id="5" name="addin_colorbox" hidden="1">
            <a:extLst>
              <a:ext uri="{FF2B5EF4-FFF2-40B4-BE49-F238E27FC236}">
                <a16:creationId xmlns:a16="http://schemas.microsoft.com/office/drawing/2014/main" id="{01750E1E-149D-4737-BB50-E180FD96210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6" name="addin_title" hidden="1">
            <a:extLst>
              <a:ext uri="{FF2B5EF4-FFF2-40B4-BE49-F238E27FC236}">
                <a16:creationId xmlns:a16="http://schemas.microsoft.com/office/drawing/2014/main" id="{8A95C1E6-41C2-4B63-A678-1197B885A271}"/>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7" name="addin_text" hidden="1">
            <a:extLst>
              <a:ext uri="{FF2B5EF4-FFF2-40B4-BE49-F238E27FC236}">
                <a16:creationId xmlns:a16="http://schemas.microsoft.com/office/drawing/2014/main" id="{88900728-1D9A-4CFE-BD46-77F03BBF6825}"/>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8" name="addin_image" hidden="1">
            <a:extLst>
              <a:ext uri="{FF2B5EF4-FFF2-40B4-BE49-F238E27FC236}">
                <a16:creationId xmlns:a16="http://schemas.microsoft.com/office/drawing/2014/main" id="{71F63DE9-1A9D-416E-8BF1-5DDBAC2C3665}"/>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9" name="addin_grouplist" hidden="1">
            <a:extLst>
              <a:ext uri="{FF2B5EF4-FFF2-40B4-BE49-F238E27FC236}">
                <a16:creationId xmlns:a16="http://schemas.microsoft.com/office/drawing/2014/main" id="{55453450-7C5E-47ED-8FB9-95BB5C190194}"/>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0" name="addin_background" hidden="1">
            <a:extLst>
              <a:ext uri="{FF2B5EF4-FFF2-40B4-BE49-F238E27FC236}">
                <a16:creationId xmlns:a16="http://schemas.microsoft.com/office/drawing/2014/main" id="{19DE1B7D-2015-4D3D-81DA-BE1C0B884B8C}"/>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
        <p:nvSpPr>
          <p:cNvPr id="12" name="addin_colorlist" hidden="1">
            <a:extLst>
              <a:ext uri="{FF2B5EF4-FFF2-40B4-BE49-F238E27FC236}">
                <a16:creationId xmlns:a16="http://schemas.microsoft.com/office/drawing/2014/main" id="{2DACBF1F-1831-46CB-8E94-DAC5CC4C8A53}"/>
              </a:ext>
            </a:extLst>
          </p:cNvPr>
          <p:cNvSpPr/>
          <p:nvPr userDrawn="1"/>
        </p:nvSpPr>
        <p:spPr>
          <a:xfrm>
            <a:off x="2583335"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sitk1, sitk2, sitk3</a:t>
            </a:r>
          </a:p>
        </p:txBody>
      </p:sp>
      <p:sp>
        <p:nvSpPr>
          <p:cNvPr id="13" name="addin_colorbox" hidden="1">
            <a:extLst>
              <a:ext uri="{FF2B5EF4-FFF2-40B4-BE49-F238E27FC236}">
                <a16:creationId xmlns:a16="http://schemas.microsoft.com/office/drawing/2014/main" id="{08780C0B-BBD9-4BF7-B461-4D609C762B61}"/>
              </a:ext>
            </a:extLst>
          </p:cNvPr>
          <p:cNvSpPr/>
          <p:nvPr userDrawn="1"/>
        </p:nvSpPr>
        <p:spPr>
          <a:xfrm>
            <a:off x="501427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4" name="addin_title" hidden="1">
            <a:extLst>
              <a:ext uri="{FF2B5EF4-FFF2-40B4-BE49-F238E27FC236}">
                <a16:creationId xmlns:a16="http://schemas.microsoft.com/office/drawing/2014/main" id="{3E5FC6D0-29E6-4763-9016-B07C6C2F674E}"/>
              </a:ext>
            </a:extLst>
          </p:cNvPr>
          <p:cNvSpPr/>
          <p:nvPr userDrawn="1"/>
        </p:nvSpPr>
        <p:spPr>
          <a:xfrm>
            <a:off x="9876140" y="-13602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E5048523-44FB-402D-AF9A-189895D758AB}"/>
              </a:ext>
            </a:extLst>
          </p:cNvPr>
          <p:cNvSpPr/>
          <p:nvPr userDrawn="1"/>
        </p:nvSpPr>
        <p:spPr>
          <a:xfrm>
            <a:off x="1524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4EBCC3D3-FB5E-4C44-BD2A-4765289129B6}"/>
              </a:ext>
            </a:extLst>
          </p:cNvPr>
          <p:cNvSpPr/>
          <p:nvPr userDrawn="1"/>
        </p:nvSpPr>
        <p:spPr>
          <a:xfrm>
            <a:off x="2657476"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A21182DD-62B1-48E3-8A1E-30E0E49F8581}"/>
              </a:ext>
            </a:extLst>
          </p:cNvPr>
          <p:cNvSpPr/>
          <p:nvPr userDrawn="1"/>
        </p:nvSpPr>
        <p:spPr>
          <a:xfrm>
            <a:off x="5125738"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8" name="addin_background" hidden="1">
            <a:extLst>
              <a:ext uri="{FF2B5EF4-FFF2-40B4-BE49-F238E27FC236}">
                <a16:creationId xmlns:a16="http://schemas.microsoft.com/office/drawing/2014/main" id="{DA65AA7C-2435-43EC-9E54-A952934DE561}"/>
              </a:ext>
            </a:extLst>
          </p:cNvPr>
          <p:cNvSpPr/>
          <p:nvPr userDrawn="1"/>
        </p:nvSpPr>
        <p:spPr>
          <a:xfrm>
            <a:off x="7594000" y="-7087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Addin_background</a:t>
            </a:r>
            <a:endParaRPr lang="nb-NO" dirty="0"/>
          </a:p>
        </p:txBody>
      </p:sp>
    </p:spTree>
    <p:extLst>
      <p:ext uri="{BB962C8B-B14F-4D97-AF65-F5344CB8AC3E}">
        <p14:creationId xmlns:p14="http://schemas.microsoft.com/office/powerpoint/2010/main" val="2321624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 tekstboks med underoverskrif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0175680-9D72-4324-806A-0AC2820EB95E}"/>
              </a:ext>
            </a:extLst>
          </p:cNvPr>
          <p:cNvSpPr>
            <a:spLocks noGrp="1"/>
          </p:cNvSpPr>
          <p:nvPr>
            <p:ph type="ftr" sz="quarter" idx="32"/>
          </p:nvPr>
        </p:nvSpPr>
        <p:spPr/>
        <p:txBody>
          <a:bodyPr/>
          <a:lstStyle/>
          <a:p>
            <a:r>
              <a:rPr lang="nb-NO"/>
              <a:t>Gå til menti.com og bruk koden 7451 0198 </a:t>
            </a:r>
            <a:endParaRPr lang="nb-NO" dirty="0"/>
          </a:p>
        </p:txBody>
      </p:sp>
      <p:sp>
        <p:nvSpPr>
          <p:cNvPr id="7" name="Slide Number Placeholder 6">
            <a:extLst>
              <a:ext uri="{FF2B5EF4-FFF2-40B4-BE49-F238E27FC236}">
                <a16:creationId xmlns:a16="http://schemas.microsoft.com/office/drawing/2014/main" id="{4045CCF4-7B1F-4D68-9FE1-C8986EA78D2E}"/>
              </a:ext>
            </a:extLst>
          </p:cNvPr>
          <p:cNvSpPr>
            <a:spLocks noGrp="1"/>
          </p:cNvSpPr>
          <p:nvPr>
            <p:ph type="sldNum" sz="quarter" idx="33"/>
          </p:nvPr>
        </p:nvSpPr>
        <p:spPr/>
        <p:txBody>
          <a:bodyPr/>
          <a:lstStyle/>
          <a:p>
            <a:r>
              <a:rPr lang="en-US"/>
              <a:t>Side </a:t>
            </a:r>
            <a:fld id="{5251F420-7306-4E7C-A79E-F31A38F7D392}" type="slidenum">
              <a:rPr lang="en-US" smtClean="0"/>
              <a:pPr/>
              <a:t>‹#›</a:t>
            </a:fld>
            <a:endParaRPr lang="en-US" dirty="0"/>
          </a:p>
        </p:txBody>
      </p:sp>
      <p:sp>
        <p:nvSpPr>
          <p:cNvPr id="8" name="Title 1">
            <a:extLst>
              <a:ext uri="{FF2B5EF4-FFF2-40B4-BE49-F238E27FC236}">
                <a16:creationId xmlns:a16="http://schemas.microsoft.com/office/drawing/2014/main" id="{3A1A8B97-BE36-4BAD-9A48-1F662D406D5E}"/>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9" name="Subtitle 2">
            <a:extLst>
              <a:ext uri="{FF2B5EF4-FFF2-40B4-BE49-F238E27FC236}">
                <a16:creationId xmlns:a16="http://schemas.microsoft.com/office/drawing/2014/main" id="{C3A4F82D-FE57-4BA9-8EC8-B980E7409D64}"/>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0" name="Content Placeholder 3">
            <a:extLst>
              <a:ext uri="{FF2B5EF4-FFF2-40B4-BE49-F238E27FC236}">
                <a16:creationId xmlns:a16="http://schemas.microsoft.com/office/drawing/2014/main" id="{F6505D79-1BD5-4804-A50C-B62573A5BE65}"/>
              </a:ext>
            </a:extLst>
          </p:cNvPr>
          <p:cNvSpPr>
            <a:spLocks noGrp="1"/>
          </p:cNvSpPr>
          <p:nvPr>
            <p:ph sz="half" idx="30"/>
          </p:nvPr>
        </p:nvSpPr>
        <p:spPr>
          <a:xfrm>
            <a:off x="360044" y="1757498"/>
            <a:ext cx="11471910" cy="4301103"/>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11" name="addin_colorlist" hidden="1">
            <a:extLst>
              <a:ext uri="{FF2B5EF4-FFF2-40B4-BE49-F238E27FC236}">
                <a16:creationId xmlns:a16="http://schemas.microsoft.com/office/drawing/2014/main" id="{76E57226-1E4D-4374-BF1B-0CD3468CD3B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2" name="addin_colorbox" hidden="1">
            <a:extLst>
              <a:ext uri="{FF2B5EF4-FFF2-40B4-BE49-F238E27FC236}">
                <a16:creationId xmlns:a16="http://schemas.microsoft.com/office/drawing/2014/main" id="{BB61701B-A448-4C29-ADD1-91DFE15CBBC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3" name="addin_title" hidden="1">
            <a:extLst>
              <a:ext uri="{FF2B5EF4-FFF2-40B4-BE49-F238E27FC236}">
                <a16:creationId xmlns:a16="http://schemas.microsoft.com/office/drawing/2014/main" id="{A3BFEEAB-4C32-4677-9DDC-4F1A1EB94907}"/>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4" name="addin_text" hidden="1">
            <a:extLst>
              <a:ext uri="{FF2B5EF4-FFF2-40B4-BE49-F238E27FC236}">
                <a16:creationId xmlns:a16="http://schemas.microsoft.com/office/drawing/2014/main" id="{72DC45EF-B36C-4B26-8066-A09E389362D4}"/>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5" name="addin_image" hidden="1">
            <a:extLst>
              <a:ext uri="{FF2B5EF4-FFF2-40B4-BE49-F238E27FC236}">
                <a16:creationId xmlns:a16="http://schemas.microsoft.com/office/drawing/2014/main" id="{424BE313-B869-43D0-8881-42BC19133147}"/>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6" name="addin_grouplist" hidden="1">
            <a:extLst>
              <a:ext uri="{FF2B5EF4-FFF2-40B4-BE49-F238E27FC236}">
                <a16:creationId xmlns:a16="http://schemas.microsoft.com/office/drawing/2014/main" id="{ACD88239-769A-4F56-A13C-16AFFAEDA2E8}"/>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7" name="addin_logo" hidden="1">
            <a:extLst>
              <a:ext uri="{FF2B5EF4-FFF2-40B4-BE49-F238E27FC236}">
                <a16:creationId xmlns:a16="http://schemas.microsoft.com/office/drawing/2014/main" id="{E8C4A164-6C0C-4EAE-A188-EF90D3EC78EE}"/>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8" name="addin_fillplaceholders" hidden="1">
            <a:extLst>
              <a:ext uri="{FF2B5EF4-FFF2-40B4-BE49-F238E27FC236}">
                <a16:creationId xmlns:a16="http://schemas.microsoft.com/office/drawing/2014/main" id="{3ACEAB48-F3FF-468E-B8F1-95E6566F2F25}"/>
              </a:ext>
            </a:extLst>
          </p:cNvPr>
          <p:cNvSpPr/>
          <p:nvPr userDrawn="1"/>
        </p:nvSpPr>
        <p:spPr>
          <a:xfrm>
            <a:off x="10049671" y="-8677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19" name="addin_background" hidden="1">
            <a:extLst>
              <a:ext uri="{FF2B5EF4-FFF2-40B4-BE49-F238E27FC236}">
                <a16:creationId xmlns:a16="http://schemas.microsoft.com/office/drawing/2014/main" id="{95A040C4-1B5D-42FA-9D8C-ABDE6AD6CC9E}"/>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2018815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 tekstbokser med underoverskrif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329B97B0-7BE1-41B3-8AD6-00C053AB1671}"/>
              </a:ext>
            </a:extLst>
          </p:cNvPr>
          <p:cNvSpPr>
            <a:spLocks noGrp="1"/>
          </p:cNvSpPr>
          <p:nvPr>
            <p:ph type="ftr" sz="quarter" idx="34"/>
          </p:nvPr>
        </p:nvSpPr>
        <p:spPr/>
        <p:txBody>
          <a:bodyPr/>
          <a:lstStyle/>
          <a:p>
            <a:r>
              <a:rPr lang="nb-NO"/>
              <a:t>Gå til menti.com og bruk koden 7451 0198 </a:t>
            </a:r>
            <a:endParaRPr lang="nb-NO" dirty="0"/>
          </a:p>
        </p:txBody>
      </p:sp>
      <p:sp>
        <p:nvSpPr>
          <p:cNvPr id="10" name="Slide Number Placeholder 9">
            <a:extLst>
              <a:ext uri="{FF2B5EF4-FFF2-40B4-BE49-F238E27FC236}">
                <a16:creationId xmlns:a16="http://schemas.microsoft.com/office/drawing/2014/main" id="{2C27A861-73AB-4996-A205-5D7C21FD4695}"/>
              </a:ext>
            </a:extLst>
          </p:cNvPr>
          <p:cNvSpPr>
            <a:spLocks noGrp="1"/>
          </p:cNvSpPr>
          <p:nvPr>
            <p:ph type="sldNum" sz="quarter" idx="35"/>
          </p:nvPr>
        </p:nvSpPr>
        <p:spPr/>
        <p:txBody>
          <a:bodyPr/>
          <a:lstStyle/>
          <a:p>
            <a:r>
              <a:rPr lang="en-US"/>
              <a:t>Side </a:t>
            </a:r>
            <a:fld id="{5251F420-7306-4E7C-A79E-F31A38F7D392}" type="slidenum">
              <a:rPr lang="en-US" smtClean="0"/>
              <a:pPr/>
              <a:t>‹#›</a:t>
            </a:fld>
            <a:endParaRPr lang="en-US" dirty="0"/>
          </a:p>
        </p:txBody>
      </p:sp>
      <p:sp>
        <p:nvSpPr>
          <p:cNvPr id="11" name="Content Placeholder 3">
            <a:extLst>
              <a:ext uri="{FF2B5EF4-FFF2-40B4-BE49-F238E27FC236}">
                <a16:creationId xmlns:a16="http://schemas.microsoft.com/office/drawing/2014/main" id="{19C8C024-6390-4159-8434-9D7849FA96F1}"/>
              </a:ext>
            </a:extLst>
          </p:cNvPr>
          <p:cNvSpPr>
            <a:spLocks noGrp="1"/>
          </p:cNvSpPr>
          <p:nvPr>
            <p:ph sz="half" idx="29"/>
          </p:nvPr>
        </p:nvSpPr>
        <p:spPr>
          <a:xfrm>
            <a:off x="360045" y="1757498"/>
            <a:ext cx="5489213" cy="4301103"/>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12" name="Text Placeholder 2">
            <a:extLst>
              <a:ext uri="{FF2B5EF4-FFF2-40B4-BE49-F238E27FC236}">
                <a16:creationId xmlns:a16="http://schemas.microsoft.com/office/drawing/2014/main" id="{2F4A7735-C7D6-4152-964E-DED6180F25FF}"/>
              </a:ext>
            </a:extLst>
          </p:cNvPr>
          <p:cNvSpPr>
            <a:spLocks noGrp="1"/>
          </p:cNvSpPr>
          <p:nvPr>
            <p:ph type="body" sz="quarter" idx="32"/>
          </p:nvPr>
        </p:nvSpPr>
        <p:spPr>
          <a:xfrm>
            <a:off x="6342741" y="1076623"/>
            <a:ext cx="5489213" cy="494749"/>
          </a:xfrm>
        </p:spPr>
        <p:txBody>
          <a:bodyPr/>
          <a:lstStyle>
            <a:lvl1pPr marL="0" indent="0">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13" name="Content Placeholder 3">
            <a:extLst>
              <a:ext uri="{FF2B5EF4-FFF2-40B4-BE49-F238E27FC236}">
                <a16:creationId xmlns:a16="http://schemas.microsoft.com/office/drawing/2014/main" id="{A5D1CC9E-7D67-4FFF-A8C7-76FA1003D166}"/>
              </a:ext>
            </a:extLst>
          </p:cNvPr>
          <p:cNvSpPr>
            <a:spLocks noGrp="1"/>
          </p:cNvSpPr>
          <p:nvPr>
            <p:ph sz="half" idx="31"/>
          </p:nvPr>
        </p:nvSpPr>
        <p:spPr>
          <a:xfrm>
            <a:off x="6342741" y="1757498"/>
            <a:ext cx="5489213" cy="4301395"/>
          </a:xfrm>
          <a:effectLst>
            <a:outerShdw blurRad="50800" dist="50800" dir="5400000" algn="ctr" rotWithShape="0">
              <a:srgbClr val="010000">
                <a:alpha val="0"/>
              </a:srgbClr>
            </a:outerShdw>
          </a:effectLst>
        </p:spPr>
        <p:txBody>
          <a:bodyPr/>
          <a:lstStyle>
            <a:lvl1pPr>
              <a:defRPr sz="2400"/>
            </a:lvl1pPr>
            <a:lvl2pPr>
              <a:defRPr sz="2000"/>
            </a:lvl2pPr>
            <a:lvl3pPr>
              <a:defRPr sz="2000"/>
            </a:lvl3pPr>
            <a:lvl4pPr>
              <a:defRPr sz="2000"/>
            </a:lvl4pPr>
            <a:lvl5pPr>
              <a:defRPr sz="20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15" name="Title 1">
            <a:extLst>
              <a:ext uri="{FF2B5EF4-FFF2-40B4-BE49-F238E27FC236}">
                <a16:creationId xmlns:a16="http://schemas.microsoft.com/office/drawing/2014/main" id="{86AC18C4-ED35-4F5F-9FF6-2FC1A2B358D1}"/>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16" name="Subtitle 2">
            <a:extLst>
              <a:ext uri="{FF2B5EF4-FFF2-40B4-BE49-F238E27FC236}">
                <a16:creationId xmlns:a16="http://schemas.microsoft.com/office/drawing/2014/main" id="{5B0B15A2-66B2-481D-9D4B-EA00D0937ACE}"/>
              </a:ext>
            </a:extLst>
          </p:cNvPr>
          <p:cNvSpPr>
            <a:spLocks noGrp="1"/>
          </p:cNvSpPr>
          <p:nvPr>
            <p:ph type="subTitle" idx="13"/>
          </p:nvPr>
        </p:nvSpPr>
        <p:spPr>
          <a:xfrm>
            <a:off x="360045" y="1082726"/>
            <a:ext cx="5489213"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9" name="addin_colorlist" hidden="1">
            <a:extLst>
              <a:ext uri="{FF2B5EF4-FFF2-40B4-BE49-F238E27FC236}">
                <a16:creationId xmlns:a16="http://schemas.microsoft.com/office/drawing/2014/main" id="{724FE5B7-D576-42E4-A689-8A4576E63669}"/>
              </a:ext>
            </a:extLst>
          </p:cNvPr>
          <p:cNvSpPr/>
          <p:nvPr userDrawn="1"/>
        </p:nvSpPr>
        <p:spPr>
          <a:xfrm>
            <a:off x="0" y="-12760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4" name="addin_colorbox" hidden="1">
            <a:extLst>
              <a:ext uri="{FF2B5EF4-FFF2-40B4-BE49-F238E27FC236}">
                <a16:creationId xmlns:a16="http://schemas.microsoft.com/office/drawing/2014/main" id="{9E4CAB2E-DD74-4C32-8502-40754EB58245}"/>
              </a:ext>
            </a:extLst>
          </p:cNvPr>
          <p:cNvSpPr/>
          <p:nvPr userDrawn="1"/>
        </p:nvSpPr>
        <p:spPr>
          <a:xfrm>
            <a:off x="486187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7" name="addin_title" hidden="1">
            <a:extLst>
              <a:ext uri="{FF2B5EF4-FFF2-40B4-BE49-F238E27FC236}">
                <a16:creationId xmlns:a16="http://schemas.microsoft.com/office/drawing/2014/main" id="{CC15E2A5-5E1B-4B3B-B4E2-4DFD253257E4}"/>
              </a:ext>
            </a:extLst>
          </p:cNvPr>
          <p:cNvSpPr/>
          <p:nvPr userDrawn="1"/>
        </p:nvSpPr>
        <p:spPr>
          <a:xfrm>
            <a:off x="972374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8" name="addin_text" hidden="1">
            <a:extLst>
              <a:ext uri="{FF2B5EF4-FFF2-40B4-BE49-F238E27FC236}">
                <a16:creationId xmlns:a16="http://schemas.microsoft.com/office/drawing/2014/main" id="{E0FBBCDD-8050-404B-A748-1BA12CFE7446}"/>
              </a:ext>
            </a:extLst>
          </p:cNvPr>
          <p:cNvSpPr/>
          <p:nvPr userDrawn="1"/>
        </p:nvSpPr>
        <p:spPr>
          <a:xfrm>
            <a:off x="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9" name="addin_image" hidden="1">
            <a:extLst>
              <a:ext uri="{FF2B5EF4-FFF2-40B4-BE49-F238E27FC236}">
                <a16:creationId xmlns:a16="http://schemas.microsoft.com/office/drawing/2014/main" id="{92F6CCA8-74D2-4909-B417-B7DF9AEF66A0}"/>
              </a:ext>
            </a:extLst>
          </p:cNvPr>
          <p:cNvSpPr/>
          <p:nvPr userDrawn="1"/>
        </p:nvSpPr>
        <p:spPr>
          <a:xfrm>
            <a:off x="2505076"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0" name="addin_grouplist" hidden="1">
            <a:extLst>
              <a:ext uri="{FF2B5EF4-FFF2-40B4-BE49-F238E27FC236}">
                <a16:creationId xmlns:a16="http://schemas.microsoft.com/office/drawing/2014/main" id="{825245AA-07CE-4818-99B2-EA20EBCAA972}"/>
              </a:ext>
            </a:extLst>
          </p:cNvPr>
          <p:cNvSpPr/>
          <p:nvPr userDrawn="1"/>
        </p:nvSpPr>
        <p:spPr>
          <a:xfrm>
            <a:off x="4973338"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1" name="addin_logo" hidden="1">
            <a:extLst>
              <a:ext uri="{FF2B5EF4-FFF2-40B4-BE49-F238E27FC236}">
                <a16:creationId xmlns:a16="http://schemas.microsoft.com/office/drawing/2014/main" id="{2FBFF7B2-80A4-4E76-B915-6465DA83BD3E}"/>
              </a:ext>
            </a:extLst>
          </p:cNvPr>
          <p:cNvSpPr/>
          <p:nvPr userDrawn="1"/>
        </p:nvSpPr>
        <p:spPr>
          <a:xfrm>
            <a:off x="744160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2" name="addin_fillplaceholders" hidden="1">
            <a:extLst>
              <a:ext uri="{FF2B5EF4-FFF2-40B4-BE49-F238E27FC236}">
                <a16:creationId xmlns:a16="http://schemas.microsoft.com/office/drawing/2014/main" id="{4967C2E5-1370-44B6-8684-8FCEEE11ADD9}"/>
              </a:ext>
            </a:extLst>
          </p:cNvPr>
          <p:cNvSpPr/>
          <p:nvPr userDrawn="1"/>
        </p:nvSpPr>
        <p:spPr>
          <a:xfrm>
            <a:off x="10049671" y="-6772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3" name="addin_background" hidden="1">
            <a:extLst>
              <a:ext uri="{FF2B5EF4-FFF2-40B4-BE49-F238E27FC236}">
                <a16:creationId xmlns:a16="http://schemas.microsoft.com/office/drawing/2014/main" id="{A985701D-3354-4E19-9091-9D6A274DA475}"/>
              </a:ext>
            </a:extLst>
          </p:cNvPr>
          <p:cNvSpPr/>
          <p:nvPr userDrawn="1"/>
        </p:nvSpPr>
        <p:spPr>
          <a:xfrm>
            <a:off x="9723740" y="-6467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4248164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E9125386-EE30-45FB-BA78-8A032E308E25}"/>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12" name="Picture Placeholder 4">
            <a:extLst>
              <a:ext uri="{FF2B5EF4-FFF2-40B4-BE49-F238E27FC236}">
                <a16:creationId xmlns:a16="http://schemas.microsoft.com/office/drawing/2014/main" id="{67598AB6-393D-4C92-AED1-7C11D5AAF5CF}"/>
              </a:ext>
            </a:extLst>
          </p:cNvPr>
          <p:cNvSpPr>
            <a:spLocks noGrp="1"/>
          </p:cNvSpPr>
          <p:nvPr>
            <p:ph type="pic" sz="quarter" idx="27"/>
          </p:nvPr>
        </p:nvSpPr>
        <p:spPr>
          <a:xfrm>
            <a:off x="7679219" y="360045"/>
            <a:ext cx="4152735" cy="5325998"/>
          </a:xfrm>
          <a:noFill/>
        </p:spPr>
        <p:txBody>
          <a:bodyPr/>
          <a:lstStyle>
            <a:lvl1pPr>
              <a:buNone/>
              <a:defRPr/>
            </a:lvl1pPr>
          </a:lstStyle>
          <a:p>
            <a:r>
              <a:rPr lang="nb-NO"/>
              <a:t>Klikk på ikonet for å legge til et bilde</a:t>
            </a:r>
            <a:endParaRPr lang="en-US" dirty="0"/>
          </a:p>
        </p:txBody>
      </p:sp>
      <p:sp>
        <p:nvSpPr>
          <p:cNvPr id="13" name="Text Placeholder 12">
            <a:extLst>
              <a:ext uri="{FF2B5EF4-FFF2-40B4-BE49-F238E27FC236}">
                <a16:creationId xmlns:a16="http://schemas.microsoft.com/office/drawing/2014/main" id="{438448C7-89FD-46C6-8376-BF9BD7129DE2}"/>
              </a:ext>
            </a:extLst>
          </p:cNvPr>
          <p:cNvSpPr>
            <a:spLocks noGrp="1"/>
          </p:cNvSpPr>
          <p:nvPr>
            <p:ph type="body" sz="quarter" idx="16" hasCustomPrompt="1"/>
          </p:nvPr>
        </p:nvSpPr>
        <p:spPr>
          <a:xfrm>
            <a:off x="7679218" y="5870278"/>
            <a:ext cx="4152735" cy="182608"/>
          </a:xfrm>
        </p:spPr>
        <p:txBody>
          <a:bodyPr/>
          <a:lstStyle>
            <a:lvl1pPr marL="0" indent="0" algn="r">
              <a:buNone/>
              <a:defRPr sz="750">
                <a:solidFill>
                  <a:srgbClr val="524B48"/>
                </a:solidFill>
              </a:defRPr>
            </a:lvl1pPr>
          </a:lstStyle>
          <a:p>
            <a:pPr lvl="0"/>
            <a:r>
              <a:rPr lang="nb-NO" dirty="0"/>
              <a:t>Fotokreditt / Bildetekst</a:t>
            </a:r>
            <a:endParaRPr lang="en-US" dirty="0"/>
          </a:p>
        </p:txBody>
      </p:sp>
      <p:sp>
        <p:nvSpPr>
          <p:cNvPr id="14" name="Title 1">
            <a:extLst>
              <a:ext uri="{FF2B5EF4-FFF2-40B4-BE49-F238E27FC236}">
                <a16:creationId xmlns:a16="http://schemas.microsoft.com/office/drawing/2014/main" id="{374D1352-E4C3-4AD2-A549-0F091A37B821}"/>
              </a:ext>
            </a:extLst>
          </p:cNvPr>
          <p:cNvSpPr>
            <a:spLocks noGrp="1"/>
          </p:cNvSpPr>
          <p:nvPr>
            <p:ph type="title"/>
          </p:nvPr>
        </p:nvSpPr>
        <p:spPr>
          <a:xfrm>
            <a:off x="360044" y="360045"/>
            <a:ext cx="5489214" cy="542658"/>
          </a:xfrm>
        </p:spPr>
        <p:txBody>
          <a:bodyPr/>
          <a:lstStyle>
            <a:lvl1pPr>
              <a:defRPr sz="3500"/>
            </a:lvl1pPr>
          </a:lstStyle>
          <a:p>
            <a:r>
              <a:rPr lang="nb-NO" noProof="0"/>
              <a:t>Klikk for å redigere tittelstil</a:t>
            </a:r>
            <a:endParaRPr lang="nb-NO" noProof="0" dirty="0"/>
          </a:p>
        </p:txBody>
      </p:sp>
      <p:sp>
        <p:nvSpPr>
          <p:cNvPr id="16" name="Subtitle 2">
            <a:extLst>
              <a:ext uri="{FF2B5EF4-FFF2-40B4-BE49-F238E27FC236}">
                <a16:creationId xmlns:a16="http://schemas.microsoft.com/office/drawing/2014/main" id="{93F4619A-4862-40A0-B229-D4E4F7387E19}"/>
              </a:ext>
            </a:extLst>
          </p:cNvPr>
          <p:cNvSpPr>
            <a:spLocks noGrp="1"/>
          </p:cNvSpPr>
          <p:nvPr>
            <p:ph type="subTitle" idx="13"/>
          </p:nvPr>
        </p:nvSpPr>
        <p:spPr>
          <a:xfrm>
            <a:off x="360044" y="1082726"/>
            <a:ext cx="5489214"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7" name="Content Placeholder 1">
            <a:extLst>
              <a:ext uri="{FF2B5EF4-FFF2-40B4-BE49-F238E27FC236}">
                <a16:creationId xmlns:a16="http://schemas.microsoft.com/office/drawing/2014/main" id="{FD634AF3-DA5F-4341-81FB-8629B27C7FF2}"/>
              </a:ext>
            </a:extLst>
          </p:cNvPr>
          <p:cNvSpPr>
            <a:spLocks noGrp="1"/>
          </p:cNvSpPr>
          <p:nvPr>
            <p:ph sz="quarter" idx="30"/>
          </p:nvPr>
        </p:nvSpPr>
        <p:spPr>
          <a:xfrm>
            <a:off x="360044" y="1757499"/>
            <a:ext cx="5489214" cy="4301103"/>
          </a:xfrm>
          <a:prstGeom prst="rect">
            <a:avLst/>
          </a:prstGeom>
          <a:effectLst>
            <a:outerShdw blurRad="50800" dist="50800" dir="5400000" algn="ctr" rotWithShape="0">
              <a:srgbClr val="010000">
                <a:alpha val="0"/>
              </a:srgbClr>
            </a:outerShdw>
          </a:effectLst>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9" name="addin_colorlist" hidden="1">
            <a:extLst>
              <a:ext uri="{FF2B5EF4-FFF2-40B4-BE49-F238E27FC236}">
                <a16:creationId xmlns:a16="http://schemas.microsoft.com/office/drawing/2014/main" id="{31D4FB0A-3977-4E06-8C40-12A4FEEB4A91}"/>
              </a:ext>
            </a:extLst>
          </p:cNvPr>
          <p:cNvSpPr/>
          <p:nvPr userDrawn="1"/>
        </p:nvSpPr>
        <p:spPr>
          <a:xfrm>
            <a:off x="0" y="-12760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0" name="addin_colorbox" hidden="1">
            <a:extLst>
              <a:ext uri="{FF2B5EF4-FFF2-40B4-BE49-F238E27FC236}">
                <a16:creationId xmlns:a16="http://schemas.microsoft.com/office/drawing/2014/main" id="{6233C0A6-BA6C-4CC4-A825-94A8F7D687D4}"/>
              </a:ext>
            </a:extLst>
          </p:cNvPr>
          <p:cNvSpPr/>
          <p:nvPr userDrawn="1"/>
        </p:nvSpPr>
        <p:spPr>
          <a:xfrm>
            <a:off x="486187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8" name="addin_title" hidden="1">
            <a:extLst>
              <a:ext uri="{FF2B5EF4-FFF2-40B4-BE49-F238E27FC236}">
                <a16:creationId xmlns:a16="http://schemas.microsoft.com/office/drawing/2014/main" id="{B9EED3BE-DB82-443C-B841-C291F2BF92AA}"/>
              </a:ext>
            </a:extLst>
          </p:cNvPr>
          <p:cNvSpPr/>
          <p:nvPr userDrawn="1"/>
        </p:nvSpPr>
        <p:spPr>
          <a:xfrm>
            <a:off x="972374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7A854CAC-5092-4F41-8106-DD94E128F34A}"/>
              </a:ext>
            </a:extLst>
          </p:cNvPr>
          <p:cNvSpPr/>
          <p:nvPr userDrawn="1"/>
        </p:nvSpPr>
        <p:spPr>
          <a:xfrm>
            <a:off x="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2A880597-DD1B-4FE3-B5C4-46C78C7C209D}"/>
              </a:ext>
            </a:extLst>
          </p:cNvPr>
          <p:cNvSpPr/>
          <p:nvPr userDrawn="1"/>
        </p:nvSpPr>
        <p:spPr>
          <a:xfrm>
            <a:off x="2505076"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2810CFE9-B1A0-49C5-BD96-B62147DE6C35}"/>
              </a:ext>
            </a:extLst>
          </p:cNvPr>
          <p:cNvSpPr/>
          <p:nvPr userDrawn="1"/>
        </p:nvSpPr>
        <p:spPr>
          <a:xfrm>
            <a:off x="4973338"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0AF6D349-38DA-4CF8-B23A-0160015D606D}"/>
              </a:ext>
            </a:extLst>
          </p:cNvPr>
          <p:cNvSpPr/>
          <p:nvPr userDrawn="1"/>
        </p:nvSpPr>
        <p:spPr>
          <a:xfrm>
            <a:off x="744160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3" name="addin_fillplaceholders" hidden="1">
            <a:extLst>
              <a:ext uri="{FF2B5EF4-FFF2-40B4-BE49-F238E27FC236}">
                <a16:creationId xmlns:a16="http://schemas.microsoft.com/office/drawing/2014/main" id="{211C4E26-EF88-4AC7-B59D-B8F79C97D3C6}"/>
              </a:ext>
            </a:extLst>
          </p:cNvPr>
          <p:cNvSpPr/>
          <p:nvPr userDrawn="1"/>
        </p:nvSpPr>
        <p:spPr>
          <a:xfrm>
            <a:off x="10049671" y="-6772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4" name="addin_background" hidden="1">
            <a:extLst>
              <a:ext uri="{FF2B5EF4-FFF2-40B4-BE49-F238E27FC236}">
                <a16:creationId xmlns:a16="http://schemas.microsoft.com/office/drawing/2014/main" id="{D62A3040-FEF4-4801-963C-DDB4F22FD1C0}"/>
              </a:ext>
            </a:extLst>
          </p:cNvPr>
          <p:cNvSpPr/>
          <p:nvPr userDrawn="1"/>
        </p:nvSpPr>
        <p:spPr>
          <a:xfrm>
            <a:off x="9723740" y="-6467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125365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677B9B8B-41DA-40B7-A3EE-81571DB48AF8}"/>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8" name="Content Placeholder 1">
            <a:extLst>
              <a:ext uri="{FF2B5EF4-FFF2-40B4-BE49-F238E27FC236}">
                <a16:creationId xmlns:a16="http://schemas.microsoft.com/office/drawing/2014/main" id="{343BF0F8-28C9-4C5A-ADF4-CD32B8552A75}"/>
              </a:ext>
            </a:extLst>
          </p:cNvPr>
          <p:cNvSpPr>
            <a:spLocks noGrp="1"/>
          </p:cNvSpPr>
          <p:nvPr>
            <p:ph sz="quarter" idx="28"/>
          </p:nvPr>
        </p:nvSpPr>
        <p:spPr>
          <a:xfrm>
            <a:off x="360044" y="1082726"/>
            <a:ext cx="11471910" cy="4817312"/>
          </a:xfrm>
          <a:prstGeom prst="rect">
            <a:avLst/>
          </a:prstGeom>
          <a:effectLst>
            <a:outerShdw blurRad="50800" dist="50800" dir="5400000" algn="ctr" rotWithShape="0">
              <a:srgbClr val="010000">
                <a:alpha val="0"/>
              </a:srgbClr>
            </a:outerShdw>
          </a:effectLst>
        </p:spPr>
        <p:txBody>
          <a:bodyPr lIns="0" tIns="0" rIns="0" bIns="0"/>
          <a:lstStyle>
            <a:lvl1pPr marL="125438" indent="-125438" algn="l">
              <a:lnSpc>
                <a:spcPct val="100000"/>
              </a:lnSpc>
              <a:spcBef>
                <a:spcPts val="1150"/>
              </a:spcBef>
              <a:spcAft>
                <a:spcPts val="0"/>
              </a:spcAft>
              <a:buClrTx/>
              <a:buFontTx/>
              <a:buNone/>
              <a:defRPr sz="1500" b="0" i="0" u="none" cap="none">
                <a:solidFill>
                  <a:srgbClr val="000000"/>
                </a:solidFill>
                <a:latin typeface="+mn-lt"/>
              </a:defRPr>
            </a:lvl1pPr>
          </a:lstStyle>
          <a:p>
            <a:pPr lvl="0"/>
            <a:r>
              <a:rPr lang="nb-NO"/>
              <a:t>Klikk for å redigere tekststiler i malen</a:t>
            </a:r>
          </a:p>
        </p:txBody>
      </p:sp>
      <p:sp>
        <p:nvSpPr>
          <p:cNvPr id="9" name="Title 1">
            <a:extLst>
              <a:ext uri="{FF2B5EF4-FFF2-40B4-BE49-F238E27FC236}">
                <a16:creationId xmlns:a16="http://schemas.microsoft.com/office/drawing/2014/main" id="{B21BB073-B2D6-403F-9218-92EB5D3B231B}"/>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6" name="addin_colorlist" hidden="1">
            <a:extLst>
              <a:ext uri="{FF2B5EF4-FFF2-40B4-BE49-F238E27FC236}">
                <a16:creationId xmlns:a16="http://schemas.microsoft.com/office/drawing/2014/main" id="{B124E21B-801F-4136-9DD2-71C4379C542C}"/>
              </a:ext>
            </a:extLst>
          </p:cNvPr>
          <p:cNvSpPr/>
          <p:nvPr userDrawn="1"/>
        </p:nvSpPr>
        <p:spPr>
          <a:xfrm>
            <a:off x="0" y="-12760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0" name="addin_colorbox" hidden="1">
            <a:extLst>
              <a:ext uri="{FF2B5EF4-FFF2-40B4-BE49-F238E27FC236}">
                <a16:creationId xmlns:a16="http://schemas.microsoft.com/office/drawing/2014/main" id="{2467A3F0-8666-4928-8CDE-8007AB9A2599}"/>
              </a:ext>
            </a:extLst>
          </p:cNvPr>
          <p:cNvSpPr/>
          <p:nvPr userDrawn="1"/>
        </p:nvSpPr>
        <p:spPr>
          <a:xfrm>
            <a:off x="486187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1" name="addin_title" hidden="1">
            <a:extLst>
              <a:ext uri="{FF2B5EF4-FFF2-40B4-BE49-F238E27FC236}">
                <a16:creationId xmlns:a16="http://schemas.microsoft.com/office/drawing/2014/main" id="{985FD90B-A550-4BA9-AAEE-14F96C1FD9A5}"/>
              </a:ext>
            </a:extLst>
          </p:cNvPr>
          <p:cNvSpPr/>
          <p:nvPr userDrawn="1"/>
        </p:nvSpPr>
        <p:spPr>
          <a:xfrm>
            <a:off x="972374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2" name="addin_text" hidden="1">
            <a:extLst>
              <a:ext uri="{FF2B5EF4-FFF2-40B4-BE49-F238E27FC236}">
                <a16:creationId xmlns:a16="http://schemas.microsoft.com/office/drawing/2014/main" id="{830DBAAD-1943-4701-9A80-A40F5CB899E3}"/>
              </a:ext>
            </a:extLst>
          </p:cNvPr>
          <p:cNvSpPr/>
          <p:nvPr userDrawn="1"/>
        </p:nvSpPr>
        <p:spPr>
          <a:xfrm>
            <a:off x="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3" name="addin_image" hidden="1">
            <a:extLst>
              <a:ext uri="{FF2B5EF4-FFF2-40B4-BE49-F238E27FC236}">
                <a16:creationId xmlns:a16="http://schemas.microsoft.com/office/drawing/2014/main" id="{5828C2D5-69AB-4716-B811-8C682B914C11}"/>
              </a:ext>
            </a:extLst>
          </p:cNvPr>
          <p:cNvSpPr/>
          <p:nvPr userDrawn="1"/>
        </p:nvSpPr>
        <p:spPr>
          <a:xfrm>
            <a:off x="2505076"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4" name="addin_grouplist" hidden="1">
            <a:extLst>
              <a:ext uri="{FF2B5EF4-FFF2-40B4-BE49-F238E27FC236}">
                <a16:creationId xmlns:a16="http://schemas.microsoft.com/office/drawing/2014/main" id="{827FE57B-FC1E-42D6-86C3-5B8E867723AC}"/>
              </a:ext>
            </a:extLst>
          </p:cNvPr>
          <p:cNvSpPr/>
          <p:nvPr userDrawn="1"/>
        </p:nvSpPr>
        <p:spPr>
          <a:xfrm>
            <a:off x="4973338"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6" name="addin_logo" hidden="1">
            <a:extLst>
              <a:ext uri="{FF2B5EF4-FFF2-40B4-BE49-F238E27FC236}">
                <a16:creationId xmlns:a16="http://schemas.microsoft.com/office/drawing/2014/main" id="{25AEE7BB-6293-42D6-911E-395B73B65564}"/>
              </a:ext>
            </a:extLst>
          </p:cNvPr>
          <p:cNvSpPr/>
          <p:nvPr userDrawn="1"/>
        </p:nvSpPr>
        <p:spPr>
          <a:xfrm>
            <a:off x="744160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17" name="addin_fillplaceholders" hidden="1">
            <a:extLst>
              <a:ext uri="{FF2B5EF4-FFF2-40B4-BE49-F238E27FC236}">
                <a16:creationId xmlns:a16="http://schemas.microsoft.com/office/drawing/2014/main" id="{584A260F-6529-4993-8928-68CB579AAF31}"/>
              </a:ext>
            </a:extLst>
          </p:cNvPr>
          <p:cNvSpPr/>
          <p:nvPr userDrawn="1"/>
        </p:nvSpPr>
        <p:spPr>
          <a:xfrm>
            <a:off x="10049671" y="-6772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18" name="addin_background" hidden="1">
            <a:extLst>
              <a:ext uri="{FF2B5EF4-FFF2-40B4-BE49-F238E27FC236}">
                <a16:creationId xmlns:a16="http://schemas.microsoft.com/office/drawing/2014/main" id="{8FCC6581-2257-492D-817C-FE398A0E05C6}"/>
              </a:ext>
            </a:extLst>
          </p:cNvPr>
          <p:cNvSpPr/>
          <p:nvPr userDrawn="1"/>
        </p:nvSpPr>
        <p:spPr>
          <a:xfrm>
            <a:off x="9723740" y="-6467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2821915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e tekstbokser med ingress">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3EB74F5A-3F59-4167-9DC8-330443F35572}"/>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20" name="Text Placeholder 21">
            <a:extLst>
              <a:ext uri="{FF2B5EF4-FFF2-40B4-BE49-F238E27FC236}">
                <a16:creationId xmlns:a16="http://schemas.microsoft.com/office/drawing/2014/main" id="{E1C97244-BF96-4452-A92B-286D6480F4CA}"/>
              </a:ext>
            </a:extLst>
          </p:cNvPr>
          <p:cNvSpPr>
            <a:spLocks noGrp="1"/>
          </p:cNvSpPr>
          <p:nvPr>
            <p:ph type="body" sz="quarter" idx="28"/>
          </p:nvPr>
        </p:nvSpPr>
        <p:spPr>
          <a:xfrm>
            <a:off x="360043"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21" name="Text Placeholder 7">
            <a:extLst>
              <a:ext uri="{FF2B5EF4-FFF2-40B4-BE49-F238E27FC236}">
                <a16:creationId xmlns:a16="http://schemas.microsoft.com/office/drawing/2014/main" id="{1FA6F40C-3019-4DFB-9AAA-277D1AF98D37}"/>
              </a:ext>
            </a:extLst>
          </p:cNvPr>
          <p:cNvSpPr>
            <a:spLocks noGrp="1"/>
          </p:cNvSpPr>
          <p:nvPr>
            <p:ph type="body" sz="quarter" idx="29"/>
          </p:nvPr>
        </p:nvSpPr>
        <p:spPr>
          <a:xfrm>
            <a:off x="360043"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2" name="Text Placeholder 21">
            <a:extLst>
              <a:ext uri="{FF2B5EF4-FFF2-40B4-BE49-F238E27FC236}">
                <a16:creationId xmlns:a16="http://schemas.microsoft.com/office/drawing/2014/main" id="{AE4E109D-C485-4845-A58A-010C367A3BA1}"/>
              </a:ext>
            </a:extLst>
          </p:cNvPr>
          <p:cNvSpPr>
            <a:spLocks noGrp="1"/>
          </p:cNvSpPr>
          <p:nvPr>
            <p:ph type="body" sz="quarter" idx="20"/>
          </p:nvPr>
        </p:nvSpPr>
        <p:spPr>
          <a:xfrm>
            <a:off x="4333839"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26" name="Text Placeholder 10">
            <a:extLst>
              <a:ext uri="{FF2B5EF4-FFF2-40B4-BE49-F238E27FC236}">
                <a16:creationId xmlns:a16="http://schemas.microsoft.com/office/drawing/2014/main" id="{02C9914E-015A-4AA9-8F8F-0E7F6CDBC5D2}"/>
              </a:ext>
            </a:extLst>
          </p:cNvPr>
          <p:cNvSpPr>
            <a:spLocks noGrp="1"/>
          </p:cNvSpPr>
          <p:nvPr>
            <p:ph type="body" sz="quarter" idx="32"/>
          </p:nvPr>
        </p:nvSpPr>
        <p:spPr>
          <a:xfrm>
            <a:off x="4333840"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7" name="Text Placeholder 21">
            <a:extLst>
              <a:ext uri="{FF2B5EF4-FFF2-40B4-BE49-F238E27FC236}">
                <a16:creationId xmlns:a16="http://schemas.microsoft.com/office/drawing/2014/main" id="{BD0D8D92-2AB2-4EB6-B519-3F9E6F44CE24}"/>
              </a:ext>
            </a:extLst>
          </p:cNvPr>
          <p:cNvSpPr>
            <a:spLocks noGrp="1"/>
          </p:cNvSpPr>
          <p:nvPr>
            <p:ph type="body" sz="quarter" idx="18"/>
          </p:nvPr>
        </p:nvSpPr>
        <p:spPr>
          <a:xfrm>
            <a:off x="8287512"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28" name="Text Placeholder 11">
            <a:extLst>
              <a:ext uri="{FF2B5EF4-FFF2-40B4-BE49-F238E27FC236}">
                <a16:creationId xmlns:a16="http://schemas.microsoft.com/office/drawing/2014/main" id="{91948D52-D225-4494-B14A-AE30B21B2134}"/>
              </a:ext>
            </a:extLst>
          </p:cNvPr>
          <p:cNvSpPr>
            <a:spLocks noGrp="1"/>
          </p:cNvSpPr>
          <p:nvPr>
            <p:ph type="body" sz="quarter" idx="33"/>
          </p:nvPr>
        </p:nvSpPr>
        <p:spPr>
          <a:xfrm>
            <a:off x="8287512" y="1754970"/>
            <a:ext cx="3541314" cy="815353"/>
          </a:xfrm>
          <a:prstGeom prst="rect">
            <a:avLst/>
          </a:prstGeom>
        </p:spPr>
        <p:txBody>
          <a:bodyPr lIns="0" tIns="0" rIns="0" bIns="0"/>
          <a:lstStyle>
            <a:lvl1pPr marL="125438" indent="-125438" algn="l">
              <a:lnSpc>
                <a:spcPct val="100000"/>
              </a:lnSpc>
              <a:spcBef>
                <a:spcPts val="1150"/>
              </a:spcBef>
              <a:spcAft>
                <a:spcPts val="0"/>
              </a:spcAft>
              <a:buClrTx/>
              <a:buFont typeface="Arial" panose="020B0604020202020204" pitchFamily="34" charset="0"/>
              <a:buChar char="•"/>
              <a:defRPr sz="1800" b="0" i="0" u="none" cap="none">
                <a:solidFill>
                  <a:srgbClr val="000000"/>
                </a:solidFill>
                <a:latin typeface="+mn-lt"/>
              </a:defRPr>
            </a:lvl1pPr>
            <a:lvl2pPr marL="685834"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2pPr>
            <a:lvl3pPr marL="1143057"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3pPr>
            <a:lvl4pPr marL="1600280"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2057503" indent="-228611"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29" name="Title 1">
            <a:extLst>
              <a:ext uri="{FF2B5EF4-FFF2-40B4-BE49-F238E27FC236}">
                <a16:creationId xmlns:a16="http://schemas.microsoft.com/office/drawing/2014/main" id="{5933B3DA-332C-4235-A5FC-7285219E46A5}"/>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30" name="Content Placeholder 1">
            <a:extLst>
              <a:ext uri="{FF2B5EF4-FFF2-40B4-BE49-F238E27FC236}">
                <a16:creationId xmlns:a16="http://schemas.microsoft.com/office/drawing/2014/main" id="{547AC195-4DFB-4664-BCDD-2E4DDC82AAD6}"/>
              </a:ext>
            </a:extLst>
          </p:cNvPr>
          <p:cNvSpPr>
            <a:spLocks noGrp="1"/>
          </p:cNvSpPr>
          <p:nvPr>
            <p:ph sz="quarter" idx="38"/>
          </p:nvPr>
        </p:nvSpPr>
        <p:spPr>
          <a:xfrm>
            <a:off x="360043"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dirty="0"/>
          </a:p>
        </p:txBody>
      </p:sp>
      <p:sp>
        <p:nvSpPr>
          <p:cNvPr id="31" name="Content Placeholder 2">
            <a:extLst>
              <a:ext uri="{FF2B5EF4-FFF2-40B4-BE49-F238E27FC236}">
                <a16:creationId xmlns:a16="http://schemas.microsoft.com/office/drawing/2014/main" id="{99970A00-6EC7-459E-AE27-9FE55AEC6252}"/>
              </a:ext>
            </a:extLst>
          </p:cNvPr>
          <p:cNvSpPr>
            <a:spLocks noGrp="1"/>
          </p:cNvSpPr>
          <p:nvPr>
            <p:ph sz="quarter" idx="39"/>
          </p:nvPr>
        </p:nvSpPr>
        <p:spPr>
          <a:xfrm>
            <a:off x="4333839"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32" name="Content Placeholder 3">
            <a:extLst>
              <a:ext uri="{FF2B5EF4-FFF2-40B4-BE49-F238E27FC236}">
                <a16:creationId xmlns:a16="http://schemas.microsoft.com/office/drawing/2014/main" id="{BD9522F0-A7AC-4CDF-85D7-543A1FEA287D}"/>
              </a:ext>
            </a:extLst>
          </p:cNvPr>
          <p:cNvSpPr>
            <a:spLocks noGrp="1"/>
          </p:cNvSpPr>
          <p:nvPr>
            <p:ph sz="quarter" idx="40"/>
          </p:nvPr>
        </p:nvSpPr>
        <p:spPr>
          <a:xfrm>
            <a:off x="8284384" y="2756383"/>
            <a:ext cx="3541314" cy="2875433"/>
          </a:xfrm>
          <a:prstGeom prst="rect">
            <a:avLst/>
          </a:prstGeom>
          <a:effectLst>
            <a:outerShdw blurRad="50800" dist="50800" dir="5400000" algn="ctr" rotWithShape="0">
              <a:srgbClr val="010000">
                <a:alpha val="0"/>
              </a:srgbClr>
            </a:outerShdw>
          </a:effectLst>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14" name="addin_colorlist" hidden="1">
            <a:extLst>
              <a:ext uri="{FF2B5EF4-FFF2-40B4-BE49-F238E27FC236}">
                <a16:creationId xmlns:a16="http://schemas.microsoft.com/office/drawing/2014/main" id="{A40C022F-CE92-449D-84E9-321826DA1886}"/>
              </a:ext>
            </a:extLst>
          </p:cNvPr>
          <p:cNvSpPr/>
          <p:nvPr userDrawn="1"/>
        </p:nvSpPr>
        <p:spPr>
          <a:xfrm>
            <a:off x="0" y="-12760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6" name="addin_colorbox" hidden="1">
            <a:extLst>
              <a:ext uri="{FF2B5EF4-FFF2-40B4-BE49-F238E27FC236}">
                <a16:creationId xmlns:a16="http://schemas.microsoft.com/office/drawing/2014/main" id="{6C4F4838-8788-4B8F-ABFE-082D0F52CC4D}"/>
              </a:ext>
            </a:extLst>
          </p:cNvPr>
          <p:cNvSpPr/>
          <p:nvPr userDrawn="1"/>
        </p:nvSpPr>
        <p:spPr>
          <a:xfrm>
            <a:off x="486187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8" name="addin_title" hidden="1">
            <a:extLst>
              <a:ext uri="{FF2B5EF4-FFF2-40B4-BE49-F238E27FC236}">
                <a16:creationId xmlns:a16="http://schemas.microsoft.com/office/drawing/2014/main" id="{BB5823DF-E763-489D-96CB-9A7738F44EFE}"/>
              </a:ext>
            </a:extLst>
          </p:cNvPr>
          <p:cNvSpPr/>
          <p:nvPr userDrawn="1"/>
        </p:nvSpPr>
        <p:spPr>
          <a:xfrm>
            <a:off x="972374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1CA9F930-54BA-4C08-9681-C9477D4D9A49}"/>
              </a:ext>
            </a:extLst>
          </p:cNvPr>
          <p:cNvSpPr/>
          <p:nvPr userDrawn="1"/>
        </p:nvSpPr>
        <p:spPr>
          <a:xfrm>
            <a:off x="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3" name="addin_image" hidden="1">
            <a:extLst>
              <a:ext uri="{FF2B5EF4-FFF2-40B4-BE49-F238E27FC236}">
                <a16:creationId xmlns:a16="http://schemas.microsoft.com/office/drawing/2014/main" id="{97FC953B-DE75-40FD-8983-DC3B0359F65A}"/>
              </a:ext>
            </a:extLst>
          </p:cNvPr>
          <p:cNvSpPr/>
          <p:nvPr userDrawn="1"/>
        </p:nvSpPr>
        <p:spPr>
          <a:xfrm>
            <a:off x="2505076"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4" name="addin_grouplist" hidden="1">
            <a:extLst>
              <a:ext uri="{FF2B5EF4-FFF2-40B4-BE49-F238E27FC236}">
                <a16:creationId xmlns:a16="http://schemas.microsoft.com/office/drawing/2014/main" id="{18710220-1C60-40FB-B9C9-89FD30663BA9}"/>
              </a:ext>
            </a:extLst>
          </p:cNvPr>
          <p:cNvSpPr/>
          <p:nvPr userDrawn="1"/>
        </p:nvSpPr>
        <p:spPr>
          <a:xfrm>
            <a:off x="4973338"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5" name="addin_logo" hidden="1">
            <a:extLst>
              <a:ext uri="{FF2B5EF4-FFF2-40B4-BE49-F238E27FC236}">
                <a16:creationId xmlns:a16="http://schemas.microsoft.com/office/drawing/2014/main" id="{C0BF477F-B177-44BE-B0FF-87F86A243519}"/>
              </a:ext>
            </a:extLst>
          </p:cNvPr>
          <p:cNvSpPr/>
          <p:nvPr userDrawn="1"/>
        </p:nvSpPr>
        <p:spPr>
          <a:xfrm>
            <a:off x="744160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3" name="addin_fillplaceholders" hidden="1">
            <a:extLst>
              <a:ext uri="{FF2B5EF4-FFF2-40B4-BE49-F238E27FC236}">
                <a16:creationId xmlns:a16="http://schemas.microsoft.com/office/drawing/2014/main" id="{AC13B065-DDEF-455E-8640-D5FC80D835E3}"/>
              </a:ext>
            </a:extLst>
          </p:cNvPr>
          <p:cNvSpPr/>
          <p:nvPr userDrawn="1"/>
        </p:nvSpPr>
        <p:spPr>
          <a:xfrm>
            <a:off x="10049671" y="-6772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34" name="addin_background" hidden="1">
            <a:extLst>
              <a:ext uri="{FF2B5EF4-FFF2-40B4-BE49-F238E27FC236}">
                <a16:creationId xmlns:a16="http://schemas.microsoft.com/office/drawing/2014/main" id="{C7B00885-6F9D-43A6-A36C-76E16B59F5FD}"/>
              </a:ext>
            </a:extLst>
          </p:cNvPr>
          <p:cNvSpPr/>
          <p:nvPr userDrawn="1"/>
        </p:nvSpPr>
        <p:spPr>
          <a:xfrm>
            <a:off x="9723740" y="-6467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212093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Senter Innhold (Full)">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0" y="0"/>
            <a:ext cx="12188597" cy="6858000"/>
          </a:xfrm>
          <a:solidFill>
            <a:schemeClr val="bg1"/>
          </a:solidFill>
        </p:spPr>
        <p:txBody>
          <a:bodyPr/>
          <a:lstStyle>
            <a:lvl1pPr marL="0" indent="0">
              <a:buNone/>
              <a:defRPr sz="20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0" y="0"/>
            <a:ext cx="12188597" cy="6858000"/>
          </a:xfrm>
          <a:prstGeom prst="rect">
            <a:avLst/>
          </a:prstGeom>
        </p:spPr>
        <p:txBody>
          <a:bodyPr lIns="0" tIns="0" rIns="0" bIns="0"/>
          <a:lstStyle>
            <a:lvl1pPr>
              <a:buNone/>
              <a:defRPr/>
            </a:lvl1pPr>
          </a:lstStyle>
          <a:p>
            <a:pPr lvl="0"/>
            <a:r>
              <a:rPr lang="nb-NO" dirty="0"/>
              <a:t> </a:t>
            </a:r>
            <a:endParaRPr lang="en-US" dirty="0"/>
          </a:p>
        </p:txBody>
      </p:sp>
      <p:sp>
        <p:nvSpPr>
          <p:cNvPr id="6" name="Title 5">
            <a:extLst>
              <a:ext uri="{FF2B5EF4-FFF2-40B4-BE49-F238E27FC236}">
                <a16:creationId xmlns:a16="http://schemas.microsoft.com/office/drawing/2014/main" id="{A6905D93-7717-4925-9DB0-BAB0F436A952}"/>
              </a:ext>
            </a:extLst>
          </p:cNvPr>
          <p:cNvSpPr>
            <a:spLocks noGrp="1"/>
          </p:cNvSpPr>
          <p:nvPr>
            <p:ph type="title" hasCustomPrompt="1"/>
          </p:nvPr>
        </p:nvSpPr>
        <p:spPr>
          <a:xfrm>
            <a:off x="381224" y="360045"/>
            <a:ext cx="6933976" cy="2365779"/>
          </a:xfrm>
        </p:spPr>
        <p:txBody>
          <a:bodyPr anchor="t"/>
          <a:lstStyle>
            <a:lvl1pPr>
              <a:lnSpc>
                <a:spcPct val="100000"/>
              </a:lnSpc>
              <a:defRPr sz="45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sp>
        <p:nvSpPr>
          <p:cNvPr id="3" name="Subtitle 2"/>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9" name="Text Placeholder 8">
            <a:extLst>
              <a:ext uri="{FF2B5EF4-FFF2-40B4-BE49-F238E27FC236}">
                <a16:creationId xmlns:a16="http://schemas.microsoft.com/office/drawing/2014/main" id="{4535FEDE-B06C-496B-BA41-490A42DC2E1D}"/>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14" name="Text Placeholder 8">
            <a:extLst>
              <a:ext uri="{FF2B5EF4-FFF2-40B4-BE49-F238E27FC236}">
                <a16:creationId xmlns:a16="http://schemas.microsoft.com/office/drawing/2014/main" id="{BEED47EB-FB74-4E92-BFEA-230762B9BAAF}"/>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4" name="Date Placeholder 3"/>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10" name="addin_colorlist" hidden="1">
            <a:extLst>
              <a:ext uri="{FF2B5EF4-FFF2-40B4-BE49-F238E27FC236}">
                <a16:creationId xmlns:a16="http://schemas.microsoft.com/office/drawing/2014/main" id="{B0379490-61FF-4C9C-B44F-5DD7CB40C36C}"/>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5614" y="5457093"/>
            <a:ext cx="1025421" cy="1025421"/>
          </a:xfrm>
          <a:prstGeom prst="rect">
            <a:avLst/>
          </a:prstGeom>
        </p:spPr>
      </p:pic>
      <p:pic>
        <p:nvPicPr>
          <p:cNvPr id="22" name="Graphic 21" descr="Logo Universitet i oslo">
            <a:extLst>
              <a:ext uri="{FF2B5EF4-FFF2-40B4-BE49-F238E27FC236}">
                <a16:creationId xmlns:a16="http://schemas.microsoft.com/office/drawing/2014/main" id="{6E1EFA63-AE81-48F7-9E1A-4460842D51F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28800" y="6102564"/>
            <a:ext cx="1931842" cy="383961"/>
          </a:xfrm>
          <a:prstGeom prst="rect">
            <a:avLst/>
          </a:prstGeom>
        </p:spPr>
      </p:pic>
      <p:sp>
        <p:nvSpPr>
          <p:cNvPr id="24" name="Text Placeholder 3">
            <a:extLst>
              <a:ext uri="{FF2B5EF4-FFF2-40B4-BE49-F238E27FC236}">
                <a16:creationId xmlns:a16="http://schemas.microsoft.com/office/drawing/2014/main" id="{2E55BFD0-3838-4C77-8213-EC91439B6132}"/>
              </a:ext>
            </a:extLst>
          </p:cNvPr>
          <p:cNvSpPr>
            <a:spLocks noGrp="1"/>
          </p:cNvSpPr>
          <p:nvPr>
            <p:ph type="body" sz="quarter" idx="19" hasCustomPrompt="1"/>
          </p:nvPr>
        </p:nvSpPr>
        <p:spPr>
          <a:xfrm>
            <a:off x="381224" y="2914921"/>
            <a:ext cx="6933976" cy="757238"/>
          </a:xfrm>
        </p:spPr>
        <p:txBody>
          <a:bodyPr/>
          <a:lstStyle>
            <a:lvl1pPr marL="0" indent="0">
              <a:spcBef>
                <a:spcPts val="0"/>
              </a:spcBef>
              <a:buNone/>
              <a:defRPr>
                <a:highlight>
                  <a:srgbClr val="FFFFFF"/>
                </a:highlight>
              </a:defRPr>
            </a:lvl1pPr>
          </a:lstStyle>
          <a:p>
            <a:pPr lvl="0"/>
            <a:r>
              <a:rPr lang="en-US" dirty="0" err="1"/>
              <a:t>Undertittel</a:t>
            </a:r>
            <a:endParaRPr lang="en-US" dirty="0"/>
          </a:p>
        </p:txBody>
      </p:sp>
    </p:spTree>
    <p:extLst>
      <p:ext uri="{BB962C8B-B14F-4D97-AF65-F5344CB8AC3E}">
        <p14:creationId xmlns:p14="http://schemas.microsoft.com/office/powerpoint/2010/main" val="1778640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 bilder topp">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536D8A58-B677-4BBF-8564-3532CB713FA1}"/>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18" name="Picture Placeholder 4">
            <a:extLst>
              <a:ext uri="{FF2B5EF4-FFF2-40B4-BE49-F238E27FC236}">
                <a16:creationId xmlns:a16="http://schemas.microsoft.com/office/drawing/2014/main" id="{D1BC829C-2722-4451-907F-CBE316B59F08}"/>
              </a:ext>
            </a:extLst>
          </p:cNvPr>
          <p:cNvSpPr>
            <a:spLocks noGrp="1"/>
          </p:cNvSpPr>
          <p:nvPr>
            <p:ph type="pic" sz="quarter" idx="30"/>
          </p:nvPr>
        </p:nvSpPr>
        <p:spPr>
          <a:xfrm>
            <a:off x="360044" y="1085197"/>
            <a:ext cx="3576295" cy="1523583"/>
          </a:xfrm>
          <a:noFill/>
        </p:spPr>
        <p:txBody>
          <a:bodyPr/>
          <a:lstStyle>
            <a:lvl1pPr>
              <a:buNone/>
              <a:defRPr/>
            </a:lvl1pPr>
          </a:lstStyle>
          <a:p>
            <a:r>
              <a:rPr lang="nb-NO"/>
              <a:t>Klikk på ikonet for å legge til et bilde</a:t>
            </a:r>
            <a:endParaRPr lang="en-US" dirty="0"/>
          </a:p>
        </p:txBody>
      </p:sp>
      <p:sp>
        <p:nvSpPr>
          <p:cNvPr id="19" name="Text Placeholder 21">
            <a:extLst>
              <a:ext uri="{FF2B5EF4-FFF2-40B4-BE49-F238E27FC236}">
                <a16:creationId xmlns:a16="http://schemas.microsoft.com/office/drawing/2014/main" id="{61A760A9-5D20-49DC-9704-D7AB8054BC53}"/>
              </a:ext>
            </a:extLst>
          </p:cNvPr>
          <p:cNvSpPr>
            <a:spLocks noGrp="1"/>
          </p:cNvSpPr>
          <p:nvPr>
            <p:ph type="body" sz="quarter" idx="28"/>
          </p:nvPr>
        </p:nvSpPr>
        <p:spPr>
          <a:xfrm>
            <a:off x="360044"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21" name="Picture Placeholder 4">
            <a:extLst>
              <a:ext uri="{FF2B5EF4-FFF2-40B4-BE49-F238E27FC236}">
                <a16:creationId xmlns:a16="http://schemas.microsoft.com/office/drawing/2014/main" id="{C68252E1-19A8-4453-938E-FD9016DA1BB4}"/>
              </a:ext>
            </a:extLst>
          </p:cNvPr>
          <p:cNvSpPr>
            <a:spLocks noGrp="1"/>
          </p:cNvSpPr>
          <p:nvPr>
            <p:ph type="pic" sz="quarter" idx="27"/>
          </p:nvPr>
        </p:nvSpPr>
        <p:spPr>
          <a:xfrm>
            <a:off x="4319317" y="1085197"/>
            <a:ext cx="3576295" cy="1523583"/>
          </a:xfrm>
          <a:noFill/>
        </p:spPr>
        <p:txBody>
          <a:bodyPr/>
          <a:lstStyle>
            <a:lvl1pPr>
              <a:buNone/>
              <a:defRPr/>
            </a:lvl1pPr>
          </a:lstStyle>
          <a:p>
            <a:r>
              <a:rPr lang="nb-NO"/>
              <a:t>Klikk på ikonet for å legge til et bilde</a:t>
            </a:r>
            <a:endParaRPr lang="en-US" dirty="0"/>
          </a:p>
        </p:txBody>
      </p:sp>
      <p:sp>
        <p:nvSpPr>
          <p:cNvPr id="22" name="Text Placeholder 21">
            <a:extLst>
              <a:ext uri="{FF2B5EF4-FFF2-40B4-BE49-F238E27FC236}">
                <a16:creationId xmlns:a16="http://schemas.microsoft.com/office/drawing/2014/main" id="{487D0FCA-4555-416F-AA02-DF93C6E92BD9}"/>
              </a:ext>
            </a:extLst>
          </p:cNvPr>
          <p:cNvSpPr>
            <a:spLocks noGrp="1"/>
          </p:cNvSpPr>
          <p:nvPr>
            <p:ph type="body" sz="quarter" idx="25"/>
          </p:nvPr>
        </p:nvSpPr>
        <p:spPr>
          <a:xfrm>
            <a:off x="4319317"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26" name="Picture Placeholder 4">
            <a:extLst>
              <a:ext uri="{FF2B5EF4-FFF2-40B4-BE49-F238E27FC236}">
                <a16:creationId xmlns:a16="http://schemas.microsoft.com/office/drawing/2014/main" id="{E8B226C1-9758-4A6F-B810-A8A598BAB167}"/>
              </a:ext>
            </a:extLst>
          </p:cNvPr>
          <p:cNvSpPr>
            <a:spLocks noGrp="1"/>
          </p:cNvSpPr>
          <p:nvPr>
            <p:ph type="pic" sz="quarter" idx="24"/>
          </p:nvPr>
        </p:nvSpPr>
        <p:spPr>
          <a:xfrm>
            <a:off x="8255658" y="1085197"/>
            <a:ext cx="3576295" cy="1523583"/>
          </a:xfrm>
          <a:noFill/>
        </p:spPr>
        <p:txBody>
          <a:bodyPr/>
          <a:lstStyle>
            <a:lvl1pPr>
              <a:buNone/>
              <a:defRPr/>
            </a:lvl1pPr>
          </a:lstStyle>
          <a:p>
            <a:r>
              <a:rPr lang="nb-NO"/>
              <a:t>Klikk på ikonet for å legge til et bilde</a:t>
            </a:r>
            <a:endParaRPr lang="en-US" dirty="0"/>
          </a:p>
        </p:txBody>
      </p:sp>
      <p:sp>
        <p:nvSpPr>
          <p:cNvPr id="27" name="Text Placeholder 21">
            <a:extLst>
              <a:ext uri="{FF2B5EF4-FFF2-40B4-BE49-F238E27FC236}">
                <a16:creationId xmlns:a16="http://schemas.microsoft.com/office/drawing/2014/main" id="{245F025D-4490-4428-B078-483EE60F1897}"/>
              </a:ext>
            </a:extLst>
          </p:cNvPr>
          <p:cNvSpPr>
            <a:spLocks noGrp="1"/>
          </p:cNvSpPr>
          <p:nvPr>
            <p:ph type="body" sz="quarter" idx="18"/>
          </p:nvPr>
        </p:nvSpPr>
        <p:spPr>
          <a:xfrm>
            <a:off x="8255658" y="2791274"/>
            <a:ext cx="3576295"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29" name="Title 1">
            <a:extLst>
              <a:ext uri="{FF2B5EF4-FFF2-40B4-BE49-F238E27FC236}">
                <a16:creationId xmlns:a16="http://schemas.microsoft.com/office/drawing/2014/main" id="{FA391BC1-1440-4ADB-8FB5-926846B2897C}"/>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2" name="Content Placeholder 1">
            <a:extLst>
              <a:ext uri="{FF2B5EF4-FFF2-40B4-BE49-F238E27FC236}">
                <a16:creationId xmlns:a16="http://schemas.microsoft.com/office/drawing/2014/main" id="{48CA0DCC-1193-4C02-B97B-B52F1AE40959}"/>
              </a:ext>
            </a:extLst>
          </p:cNvPr>
          <p:cNvSpPr>
            <a:spLocks noGrp="1"/>
          </p:cNvSpPr>
          <p:nvPr>
            <p:ph sz="quarter" idx="31"/>
          </p:nvPr>
        </p:nvSpPr>
        <p:spPr>
          <a:xfrm>
            <a:off x="360045" y="3466046"/>
            <a:ext cx="3576295" cy="2202913"/>
          </a:xfrm>
          <a:prstGeom prst="rect">
            <a:avLst/>
          </a:prstGeom>
          <a:effectLst>
            <a:outerShdw blurRad="50800" dist="50800" dir="5400000" algn="ctr" rotWithShape="0">
              <a:srgbClr val="010000">
                <a:alpha val="0"/>
              </a:srgbClr>
            </a:outerShdw>
          </a:effectLst>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Content Placeholder 3">
            <a:extLst>
              <a:ext uri="{FF2B5EF4-FFF2-40B4-BE49-F238E27FC236}">
                <a16:creationId xmlns:a16="http://schemas.microsoft.com/office/drawing/2014/main" id="{1A423566-EF5E-4394-BF5F-3C89203A5587}"/>
              </a:ext>
            </a:extLst>
          </p:cNvPr>
          <p:cNvSpPr>
            <a:spLocks noGrp="1"/>
          </p:cNvSpPr>
          <p:nvPr>
            <p:ph sz="quarter" idx="33"/>
          </p:nvPr>
        </p:nvSpPr>
        <p:spPr>
          <a:xfrm>
            <a:off x="4319320" y="3466048"/>
            <a:ext cx="3576295" cy="2202913"/>
          </a:xfrm>
          <a:prstGeom prst="rect">
            <a:avLst/>
          </a:prstGeom>
          <a:effectLst>
            <a:outerShdw blurRad="50800" dist="50800" dir="5400000" algn="ctr" rotWithShape="0">
              <a:srgbClr val="010000">
                <a:alpha val="0"/>
              </a:srgbClr>
            </a:outerShdw>
          </a:effectLst>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Content Placeholder 4">
            <a:extLst>
              <a:ext uri="{FF2B5EF4-FFF2-40B4-BE49-F238E27FC236}">
                <a16:creationId xmlns:a16="http://schemas.microsoft.com/office/drawing/2014/main" id="{B3AABD6F-42F6-44C6-B1C3-C59B7FB2FE82}"/>
              </a:ext>
            </a:extLst>
          </p:cNvPr>
          <p:cNvSpPr>
            <a:spLocks noGrp="1"/>
          </p:cNvSpPr>
          <p:nvPr>
            <p:ph sz="quarter" idx="34"/>
          </p:nvPr>
        </p:nvSpPr>
        <p:spPr>
          <a:xfrm>
            <a:off x="8255660" y="3466047"/>
            <a:ext cx="3576295" cy="2202913"/>
          </a:xfrm>
          <a:prstGeom prst="rect">
            <a:avLst/>
          </a:prstGeom>
          <a:effectLst>
            <a:outerShdw blurRad="50800" dist="50800" dir="5400000" algn="ctr" rotWithShape="0">
              <a:srgbClr val="010000">
                <a:alpha val="0"/>
              </a:srgbClr>
            </a:outerShdw>
          </a:effectLst>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14" name="addin_colorlist" hidden="1">
            <a:extLst>
              <a:ext uri="{FF2B5EF4-FFF2-40B4-BE49-F238E27FC236}">
                <a16:creationId xmlns:a16="http://schemas.microsoft.com/office/drawing/2014/main" id="{142D2D8E-3791-4D75-A409-F55BA4E1C8D0}"/>
              </a:ext>
            </a:extLst>
          </p:cNvPr>
          <p:cNvSpPr/>
          <p:nvPr userDrawn="1"/>
        </p:nvSpPr>
        <p:spPr>
          <a:xfrm>
            <a:off x="0" y="-12760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7" name="addin_colorbox" hidden="1">
            <a:extLst>
              <a:ext uri="{FF2B5EF4-FFF2-40B4-BE49-F238E27FC236}">
                <a16:creationId xmlns:a16="http://schemas.microsoft.com/office/drawing/2014/main" id="{93DC0DA9-D9F0-4322-8641-03FC7F14BADF}"/>
              </a:ext>
            </a:extLst>
          </p:cNvPr>
          <p:cNvSpPr/>
          <p:nvPr userDrawn="1"/>
        </p:nvSpPr>
        <p:spPr>
          <a:xfrm>
            <a:off x="486187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0" name="addin_title" hidden="1">
            <a:extLst>
              <a:ext uri="{FF2B5EF4-FFF2-40B4-BE49-F238E27FC236}">
                <a16:creationId xmlns:a16="http://schemas.microsoft.com/office/drawing/2014/main" id="{497566F0-0F8E-4780-AC64-A573EE339B8C}"/>
              </a:ext>
            </a:extLst>
          </p:cNvPr>
          <p:cNvSpPr/>
          <p:nvPr userDrawn="1"/>
        </p:nvSpPr>
        <p:spPr>
          <a:xfrm>
            <a:off x="972374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3" name="addin_text" hidden="1">
            <a:extLst>
              <a:ext uri="{FF2B5EF4-FFF2-40B4-BE49-F238E27FC236}">
                <a16:creationId xmlns:a16="http://schemas.microsoft.com/office/drawing/2014/main" id="{8D2A9143-C4BA-4DEF-AE4D-0545F5F29D07}"/>
              </a:ext>
            </a:extLst>
          </p:cNvPr>
          <p:cNvSpPr/>
          <p:nvPr userDrawn="1"/>
        </p:nvSpPr>
        <p:spPr>
          <a:xfrm>
            <a:off x="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4" name="addin_image" hidden="1">
            <a:extLst>
              <a:ext uri="{FF2B5EF4-FFF2-40B4-BE49-F238E27FC236}">
                <a16:creationId xmlns:a16="http://schemas.microsoft.com/office/drawing/2014/main" id="{2896C4A6-E3A6-4DEA-B06F-DD42E31FF2B1}"/>
              </a:ext>
            </a:extLst>
          </p:cNvPr>
          <p:cNvSpPr/>
          <p:nvPr userDrawn="1"/>
        </p:nvSpPr>
        <p:spPr>
          <a:xfrm>
            <a:off x="2505076"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5" name="addin_grouplist" hidden="1">
            <a:extLst>
              <a:ext uri="{FF2B5EF4-FFF2-40B4-BE49-F238E27FC236}">
                <a16:creationId xmlns:a16="http://schemas.microsoft.com/office/drawing/2014/main" id="{FA90E7C4-B861-44F8-AC82-3EFD4E48EAD0}"/>
              </a:ext>
            </a:extLst>
          </p:cNvPr>
          <p:cNvSpPr/>
          <p:nvPr userDrawn="1"/>
        </p:nvSpPr>
        <p:spPr>
          <a:xfrm>
            <a:off x="4973338"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8" name="addin_logo" hidden="1">
            <a:extLst>
              <a:ext uri="{FF2B5EF4-FFF2-40B4-BE49-F238E27FC236}">
                <a16:creationId xmlns:a16="http://schemas.microsoft.com/office/drawing/2014/main" id="{763FEE9A-F431-452C-A9E9-E5CFBCF176AD}"/>
              </a:ext>
            </a:extLst>
          </p:cNvPr>
          <p:cNvSpPr/>
          <p:nvPr userDrawn="1"/>
        </p:nvSpPr>
        <p:spPr>
          <a:xfrm>
            <a:off x="744160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0" name="addin_fillplaceholders" hidden="1">
            <a:extLst>
              <a:ext uri="{FF2B5EF4-FFF2-40B4-BE49-F238E27FC236}">
                <a16:creationId xmlns:a16="http://schemas.microsoft.com/office/drawing/2014/main" id="{1A4EDCA2-20F3-4672-98C0-C655AFB8F3C8}"/>
              </a:ext>
            </a:extLst>
          </p:cNvPr>
          <p:cNvSpPr/>
          <p:nvPr userDrawn="1"/>
        </p:nvSpPr>
        <p:spPr>
          <a:xfrm>
            <a:off x="10049671" y="-6772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31" name="addin_background" hidden="1">
            <a:extLst>
              <a:ext uri="{FF2B5EF4-FFF2-40B4-BE49-F238E27FC236}">
                <a16:creationId xmlns:a16="http://schemas.microsoft.com/office/drawing/2014/main" id="{EF55BBC7-48D7-45FA-A547-33FFB2C30CC1}"/>
              </a:ext>
            </a:extLst>
          </p:cNvPr>
          <p:cNvSpPr/>
          <p:nvPr userDrawn="1"/>
        </p:nvSpPr>
        <p:spPr>
          <a:xfrm>
            <a:off x="9723740" y="-6467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392359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re tekstbokser">
    <p:spTree>
      <p:nvGrpSpPr>
        <p:cNvPr id="1" name=""/>
        <p:cNvGrpSpPr/>
        <p:nvPr/>
      </p:nvGrpSpPr>
      <p:grpSpPr>
        <a:xfrm>
          <a:off x="0" y="0"/>
          <a:ext cx="0" cy="0"/>
          <a:chOff x="0" y="0"/>
          <a:chExt cx="0" cy="0"/>
        </a:xfrm>
      </p:grpSpPr>
      <p:sp>
        <p:nvSpPr>
          <p:cNvPr id="16" name="Footer Placeholder 4">
            <a:extLst>
              <a:ext uri="{FF2B5EF4-FFF2-40B4-BE49-F238E27FC236}">
                <a16:creationId xmlns:a16="http://schemas.microsoft.com/office/drawing/2014/main" id="{AE5EE307-16A7-4BB4-826C-FE03F2BC5A6B}"/>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18" name="Text Placeholder 21">
            <a:extLst>
              <a:ext uri="{FF2B5EF4-FFF2-40B4-BE49-F238E27FC236}">
                <a16:creationId xmlns:a16="http://schemas.microsoft.com/office/drawing/2014/main" id="{A56F80D4-CF78-4E02-BFFF-FC6902A8B6E6}"/>
              </a:ext>
            </a:extLst>
          </p:cNvPr>
          <p:cNvSpPr>
            <a:spLocks noGrp="1"/>
          </p:cNvSpPr>
          <p:nvPr>
            <p:ph type="body" sz="quarter" idx="30"/>
          </p:nvPr>
        </p:nvSpPr>
        <p:spPr>
          <a:xfrm>
            <a:off x="360043"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nb-NO"/>
              <a:t>Klikk for å redigere tekststiler i malen</a:t>
            </a:r>
          </a:p>
        </p:txBody>
      </p:sp>
      <p:sp>
        <p:nvSpPr>
          <p:cNvPr id="19" name="Content Placeholder 3">
            <a:extLst>
              <a:ext uri="{FF2B5EF4-FFF2-40B4-BE49-F238E27FC236}">
                <a16:creationId xmlns:a16="http://schemas.microsoft.com/office/drawing/2014/main" id="{A1DAFE2B-0C2E-45FB-B092-5E3201E5AF6C}"/>
              </a:ext>
            </a:extLst>
          </p:cNvPr>
          <p:cNvSpPr>
            <a:spLocks noGrp="1"/>
          </p:cNvSpPr>
          <p:nvPr>
            <p:ph sz="half" idx="29"/>
          </p:nvPr>
        </p:nvSpPr>
        <p:spPr>
          <a:xfrm>
            <a:off x="360043"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20" name="Text Placeholder 21">
            <a:extLst>
              <a:ext uri="{FF2B5EF4-FFF2-40B4-BE49-F238E27FC236}">
                <a16:creationId xmlns:a16="http://schemas.microsoft.com/office/drawing/2014/main" id="{20734B4D-B0F1-4CEB-8BEC-3DB4E72AD134}"/>
              </a:ext>
            </a:extLst>
          </p:cNvPr>
          <p:cNvSpPr>
            <a:spLocks noGrp="1"/>
          </p:cNvSpPr>
          <p:nvPr>
            <p:ph type="body" sz="quarter" idx="28"/>
          </p:nvPr>
        </p:nvSpPr>
        <p:spPr>
          <a:xfrm>
            <a:off x="3303805"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nb-NO"/>
              <a:t>Klikk for å redigere tekststiler i malen</a:t>
            </a:r>
          </a:p>
        </p:txBody>
      </p:sp>
      <p:sp>
        <p:nvSpPr>
          <p:cNvPr id="21" name="Content Placeholder 3">
            <a:extLst>
              <a:ext uri="{FF2B5EF4-FFF2-40B4-BE49-F238E27FC236}">
                <a16:creationId xmlns:a16="http://schemas.microsoft.com/office/drawing/2014/main" id="{A426AB05-0501-48FD-BCD0-7CDAC9A736A7}"/>
              </a:ext>
            </a:extLst>
          </p:cNvPr>
          <p:cNvSpPr>
            <a:spLocks noGrp="1"/>
          </p:cNvSpPr>
          <p:nvPr>
            <p:ph sz="half" idx="27"/>
          </p:nvPr>
        </p:nvSpPr>
        <p:spPr>
          <a:xfrm>
            <a:off x="3303805"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22" name="Text Placeholder 21">
            <a:extLst>
              <a:ext uri="{FF2B5EF4-FFF2-40B4-BE49-F238E27FC236}">
                <a16:creationId xmlns:a16="http://schemas.microsoft.com/office/drawing/2014/main" id="{4CCD12C2-1B2B-49E0-B05A-4CCA05E99D53}"/>
              </a:ext>
            </a:extLst>
          </p:cNvPr>
          <p:cNvSpPr>
            <a:spLocks noGrp="1"/>
          </p:cNvSpPr>
          <p:nvPr>
            <p:ph type="body" sz="quarter" idx="26"/>
          </p:nvPr>
        </p:nvSpPr>
        <p:spPr>
          <a:xfrm>
            <a:off x="6205961"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nb-NO"/>
              <a:t>Klikk for å redigere tekststiler i malen</a:t>
            </a:r>
          </a:p>
        </p:txBody>
      </p:sp>
      <p:sp>
        <p:nvSpPr>
          <p:cNvPr id="23" name="Content Placeholder 3">
            <a:extLst>
              <a:ext uri="{FF2B5EF4-FFF2-40B4-BE49-F238E27FC236}">
                <a16:creationId xmlns:a16="http://schemas.microsoft.com/office/drawing/2014/main" id="{FE2E850F-841A-4294-B4BE-C6C5060405AF}"/>
              </a:ext>
            </a:extLst>
          </p:cNvPr>
          <p:cNvSpPr>
            <a:spLocks noGrp="1"/>
          </p:cNvSpPr>
          <p:nvPr>
            <p:ph sz="half" idx="25"/>
          </p:nvPr>
        </p:nvSpPr>
        <p:spPr>
          <a:xfrm>
            <a:off x="6205961"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24" name="Text Placeholder 21">
            <a:extLst>
              <a:ext uri="{FF2B5EF4-FFF2-40B4-BE49-F238E27FC236}">
                <a16:creationId xmlns:a16="http://schemas.microsoft.com/office/drawing/2014/main" id="{EDBE76FF-82E0-4E33-B7B0-3EFC3520C182}"/>
              </a:ext>
            </a:extLst>
          </p:cNvPr>
          <p:cNvSpPr>
            <a:spLocks noGrp="1"/>
          </p:cNvSpPr>
          <p:nvPr>
            <p:ph type="body" sz="quarter" idx="24"/>
          </p:nvPr>
        </p:nvSpPr>
        <p:spPr>
          <a:xfrm>
            <a:off x="9108118" y="1757498"/>
            <a:ext cx="2723836" cy="494749"/>
          </a:xfrm>
        </p:spPr>
        <p:txBody>
          <a:bodyPr anchor="ctr"/>
          <a:lstStyle>
            <a:lvl1pPr>
              <a:buNone/>
              <a:defRPr lang="en-US" sz="1500" kern="1200" dirty="0">
                <a:solidFill>
                  <a:schemeClr val="tx1"/>
                </a:solidFill>
                <a:latin typeface="+mn-lt"/>
                <a:ea typeface="+mn-ea"/>
                <a:cs typeface="+mn-cs"/>
              </a:defRPr>
            </a:lvl1pPr>
          </a:lstStyle>
          <a:p>
            <a:pPr lvl="0"/>
            <a:r>
              <a:rPr lang="nb-NO"/>
              <a:t>Klikk for å redigere tekststiler i malen</a:t>
            </a:r>
          </a:p>
        </p:txBody>
      </p:sp>
      <p:sp>
        <p:nvSpPr>
          <p:cNvPr id="26" name="Content Placeholder 3">
            <a:extLst>
              <a:ext uri="{FF2B5EF4-FFF2-40B4-BE49-F238E27FC236}">
                <a16:creationId xmlns:a16="http://schemas.microsoft.com/office/drawing/2014/main" id="{534B4E95-6C4B-4DBD-B955-5B8D72717E4A}"/>
              </a:ext>
            </a:extLst>
          </p:cNvPr>
          <p:cNvSpPr>
            <a:spLocks noGrp="1"/>
          </p:cNvSpPr>
          <p:nvPr>
            <p:ph sz="half" idx="21"/>
          </p:nvPr>
        </p:nvSpPr>
        <p:spPr>
          <a:xfrm>
            <a:off x="9108117" y="2432270"/>
            <a:ext cx="2723836" cy="323668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27" name="Title 1">
            <a:extLst>
              <a:ext uri="{FF2B5EF4-FFF2-40B4-BE49-F238E27FC236}">
                <a16:creationId xmlns:a16="http://schemas.microsoft.com/office/drawing/2014/main" id="{C0B95C6D-7CD0-46CD-8388-B5E940C103D0}"/>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28" name="Subtitle 2">
            <a:extLst>
              <a:ext uri="{FF2B5EF4-FFF2-40B4-BE49-F238E27FC236}">
                <a16:creationId xmlns:a16="http://schemas.microsoft.com/office/drawing/2014/main" id="{65508DBB-F9FC-4C33-A7BD-84242F1B1527}"/>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14" name="addin_colorlist" hidden="1">
            <a:extLst>
              <a:ext uri="{FF2B5EF4-FFF2-40B4-BE49-F238E27FC236}">
                <a16:creationId xmlns:a16="http://schemas.microsoft.com/office/drawing/2014/main" id="{31AC4890-D968-4219-945D-858D172A5D77}"/>
              </a:ext>
            </a:extLst>
          </p:cNvPr>
          <p:cNvSpPr/>
          <p:nvPr userDrawn="1"/>
        </p:nvSpPr>
        <p:spPr>
          <a:xfrm>
            <a:off x="0" y="-12760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7" name="addin_colorbox" hidden="1">
            <a:extLst>
              <a:ext uri="{FF2B5EF4-FFF2-40B4-BE49-F238E27FC236}">
                <a16:creationId xmlns:a16="http://schemas.microsoft.com/office/drawing/2014/main" id="{86F89B88-9090-4959-9133-B0C3145AF5AB}"/>
              </a:ext>
            </a:extLst>
          </p:cNvPr>
          <p:cNvSpPr/>
          <p:nvPr userDrawn="1"/>
        </p:nvSpPr>
        <p:spPr>
          <a:xfrm>
            <a:off x="486187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5" name="addin_title" hidden="1">
            <a:extLst>
              <a:ext uri="{FF2B5EF4-FFF2-40B4-BE49-F238E27FC236}">
                <a16:creationId xmlns:a16="http://schemas.microsoft.com/office/drawing/2014/main" id="{10130D39-EE73-433E-9648-4736702FE4E6}"/>
              </a:ext>
            </a:extLst>
          </p:cNvPr>
          <p:cNvSpPr/>
          <p:nvPr userDrawn="1"/>
        </p:nvSpPr>
        <p:spPr>
          <a:xfrm>
            <a:off x="972374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9" name="addin_text" hidden="1">
            <a:extLst>
              <a:ext uri="{FF2B5EF4-FFF2-40B4-BE49-F238E27FC236}">
                <a16:creationId xmlns:a16="http://schemas.microsoft.com/office/drawing/2014/main" id="{364A1B9F-7431-4C6F-938D-8D8CF0947D85}"/>
              </a:ext>
            </a:extLst>
          </p:cNvPr>
          <p:cNvSpPr/>
          <p:nvPr userDrawn="1"/>
        </p:nvSpPr>
        <p:spPr>
          <a:xfrm>
            <a:off x="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30" name="addin_image" hidden="1">
            <a:extLst>
              <a:ext uri="{FF2B5EF4-FFF2-40B4-BE49-F238E27FC236}">
                <a16:creationId xmlns:a16="http://schemas.microsoft.com/office/drawing/2014/main" id="{FCD3A2D3-005F-4F0F-9717-EB2D6E08EE08}"/>
              </a:ext>
            </a:extLst>
          </p:cNvPr>
          <p:cNvSpPr/>
          <p:nvPr userDrawn="1"/>
        </p:nvSpPr>
        <p:spPr>
          <a:xfrm>
            <a:off x="2505076"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31" name="addin_grouplist" hidden="1">
            <a:extLst>
              <a:ext uri="{FF2B5EF4-FFF2-40B4-BE49-F238E27FC236}">
                <a16:creationId xmlns:a16="http://schemas.microsoft.com/office/drawing/2014/main" id="{BD826175-B3D0-4F68-8DAC-06A43E76CBD4}"/>
              </a:ext>
            </a:extLst>
          </p:cNvPr>
          <p:cNvSpPr/>
          <p:nvPr userDrawn="1"/>
        </p:nvSpPr>
        <p:spPr>
          <a:xfrm>
            <a:off x="4973338"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32" name="addin_logo" hidden="1">
            <a:extLst>
              <a:ext uri="{FF2B5EF4-FFF2-40B4-BE49-F238E27FC236}">
                <a16:creationId xmlns:a16="http://schemas.microsoft.com/office/drawing/2014/main" id="{0C3760A8-3B0F-4C72-8AC2-EB4896A2ECB7}"/>
              </a:ext>
            </a:extLst>
          </p:cNvPr>
          <p:cNvSpPr/>
          <p:nvPr userDrawn="1"/>
        </p:nvSpPr>
        <p:spPr>
          <a:xfrm>
            <a:off x="744160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33" name="addin_fillplaceholders" hidden="1">
            <a:extLst>
              <a:ext uri="{FF2B5EF4-FFF2-40B4-BE49-F238E27FC236}">
                <a16:creationId xmlns:a16="http://schemas.microsoft.com/office/drawing/2014/main" id="{FE47F545-0194-4012-81AE-1D5AC4C4FD57}"/>
              </a:ext>
            </a:extLst>
          </p:cNvPr>
          <p:cNvSpPr/>
          <p:nvPr userDrawn="1"/>
        </p:nvSpPr>
        <p:spPr>
          <a:xfrm>
            <a:off x="10049671" y="-6772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34" name="addin_background" hidden="1">
            <a:extLst>
              <a:ext uri="{FF2B5EF4-FFF2-40B4-BE49-F238E27FC236}">
                <a16:creationId xmlns:a16="http://schemas.microsoft.com/office/drawing/2014/main" id="{4712F7F6-7794-4B44-B656-2B95D75FCD19}"/>
              </a:ext>
            </a:extLst>
          </p:cNvPr>
          <p:cNvSpPr/>
          <p:nvPr userDrawn="1"/>
        </p:nvSpPr>
        <p:spPr>
          <a:xfrm>
            <a:off x="9723740" y="-6467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3522127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re bilder topp">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9C3F215E-98D7-4E75-AF2C-6DC421F9F514}"/>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23" name="Picture Placeholder 4">
            <a:extLst>
              <a:ext uri="{FF2B5EF4-FFF2-40B4-BE49-F238E27FC236}">
                <a16:creationId xmlns:a16="http://schemas.microsoft.com/office/drawing/2014/main" id="{184212D2-050F-4DD7-ACF7-CCA3EF7CB47C}"/>
              </a:ext>
            </a:extLst>
          </p:cNvPr>
          <p:cNvSpPr>
            <a:spLocks noGrp="1"/>
          </p:cNvSpPr>
          <p:nvPr>
            <p:ph type="pic" sz="quarter" idx="23"/>
          </p:nvPr>
        </p:nvSpPr>
        <p:spPr>
          <a:xfrm>
            <a:off x="360043" y="1081366"/>
            <a:ext cx="2736980" cy="1523583"/>
          </a:xfrm>
          <a:noFill/>
        </p:spPr>
        <p:txBody>
          <a:bodyPr/>
          <a:lstStyle>
            <a:lvl1pPr>
              <a:buNone/>
              <a:defRPr/>
            </a:lvl1pPr>
          </a:lstStyle>
          <a:p>
            <a:r>
              <a:rPr lang="nb-NO"/>
              <a:t>Klikk på ikonet for å legge til et bilde</a:t>
            </a:r>
            <a:endParaRPr lang="en-US" dirty="0"/>
          </a:p>
        </p:txBody>
      </p:sp>
      <p:sp>
        <p:nvSpPr>
          <p:cNvPr id="24" name="Subtitle 2">
            <a:extLst>
              <a:ext uri="{FF2B5EF4-FFF2-40B4-BE49-F238E27FC236}">
                <a16:creationId xmlns:a16="http://schemas.microsoft.com/office/drawing/2014/main" id="{3A45565F-A821-4D8D-9075-0F10F71CC535}"/>
              </a:ext>
            </a:extLst>
          </p:cNvPr>
          <p:cNvSpPr>
            <a:spLocks noGrp="1"/>
          </p:cNvSpPr>
          <p:nvPr>
            <p:ph type="subTitle" idx="13"/>
          </p:nvPr>
        </p:nvSpPr>
        <p:spPr>
          <a:xfrm>
            <a:off x="360043" y="2790811"/>
            <a:ext cx="2736980" cy="318644"/>
          </a:xfrm>
        </p:spPr>
        <p:txBody>
          <a:bodyPr anchor="t"/>
          <a:lstStyle>
            <a:lvl1pPr marL="0" indent="0" algn="l">
              <a:buNone/>
              <a:defRPr sz="15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31" name="Content Placeholder 3">
            <a:extLst>
              <a:ext uri="{FF2B5EF4-FFF2-40B4-BE49-F238E27FC236}">
                <a16:creationId xmlns:a16="http://schemas.microsoft.com/office/drawing/2014/main" id="{508FB0C8-FF99-489F-87BF-7D87D0EC67FB}"/>
              </a:ext>
            </a:extLst>
          </p:cNvPr>
          <p:cNvSpPr>
            <a:spLocks noGrp="1"/>
          </p:cNvSpPr>
          <p:nvPr>
            <p:ph sz="half" idx="30"/>
          </p:nvPr>
        </p:nvSpPr>
        <p:spPr>
          <a:xfrm>
            <a:off x="360043" y="3292760"/>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32" name="Picture Placeholder 4">
            <a:extLst>
              <a:ext uri="{FF2B5EF4-FFF2-40B4-BE49-F238E27FC236}">
                <a16:creationId xmlns:a16="http://schemas.microsoft.com/office/drawing/2014/main" id="{EF3C7539-7EF5-4929-B861-6235B19839E3}"/>
              </a:ext>
            </a:extLst>
          </p:cNvPr>
          <p:cNvSpPr>
            <a:spLocks noGrp="1"/>
          </p:cNvSpPr>
          <p:nvPr>
            <p:ph type="pic" sz="quarter" idx="22"/>
          </p:nvPr>
        </p:nvSpPr>
        <p:spPr>
          <a:xfrm>
            <a:off x="3286576" y="1081366"/>
            <a:ext cx="2736980" cy="1523583"/>
          </a:xfrm>
          <a:noFill/>
        </p:spPr>
        <p:txBody>
          <a:bodyPr/>
          <a:lstStyle>
            <a:lvl1pPr>
              <a:buNone/>
              <a:defRPr/>
            </a:lvl1pPr>
          </a:lstStyle>
          <a:p>
            <a:r>
              <a:rPr lang="nb-NO"/>
              <a:t>Klikk på ikonet for å legge til et bilde</a:t>
            </a:r>
            <a:endParaRPr lang="en-US" dirty="0"/>
          </a:p>
        </p:txBody>
      </p:sp>
      <p:sp>
        <p:nvSpPr>
          <p:cNvPr id="33" name="Text Placeholder 21">
            <a:extLst>
              <a:ext uri="{FF2B5EF4-FFF2-40B4-BE49-F238E27FC236}">
                <a16:creationId xmlns:a16="http://schemas.microsoft.com/office/drawing/2014/main" id="{8C030C75-034E-4066-B984-5CD493EBB60C}"/>
              </a:ext>
            </a:extLst>
          </p:cNvPr>
          <p:cNvSpPr>
            <a:spLocks noGrp="1"/>
          </p:cNvSpPr>
          <p:nvPr>
            <p:ph type="body" sz="quarter" idx="17"/>
          </p:nvPr>
        </p:nvSpPr>
        <p:spPr>
          <a:xfrm>
            <a:off x="3286576" y="2790811"/>
            <a:ext cx="2736980" cy="318644"/>
          </a:xfrm>
        </p:spPr>
        <p:txBody>
          <a:bodyPr anchor="t"/>
          <a:lstStyle>
            <a:lvl1pPr>
              <a:buNone/>
              <a:defRPr lang="en-US" sz="1500" kern="1200" dirty="0">
                <a:solidFill>
                  <a:schemeClr val="tx1"/>
                </a:solidFill>
                <a:latin typeface="+mn-lt"/>
                <a:ea typeface="+mn-ea"/>
                <a:cs typeface="+mn-cs"/>
              </a:defRPr>
            </a:lvl1pPr>
          </a:lstStyle>
          <a:p>
            <a:pPr lvl="0"/>
            <a:r>
              <a:rPr lang="nb-NO"/>
              <a:t>Klikk for å redigere tekststiler i malen</a:t>
            </a:r>
          </a:p>
        </p:txBody>
      </p:sp>
      <p:sp>
        <p:nvSpPr>
          <p:cNvPr id="34" name="Content Placeholder 3">
            <a:extLst>
              <a:ext uri="{FF2B5EF4-FFF2-40B4-BE49-F238E27FC236}">
                <a16:creationId xmlns:a16="http://schemas.microsoft.com/office/drawing/2014/main" id="{C0A0B4A0-BF85-45BC-89C6-5F646602D782}"/>
              </a:ext>
            </a:extLst>
          </p:cNvPr>
          <p:cNvSpPr>
            <a:spLocks noGrp="1"/>
          </p:cNvSpPr>
          <p:nvPr>
            <p:ph sz="half" idx="29"/>
          </p:nvPr>
        </p:nvSpPr>
        <p:spPr>
          <a:xfrm>
            <a:off x="3286576" y="3292761"/>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35" name="Picture Placeholder 4">
            <a:extLst>
              <a:ext uri="{FF2B5EF4-FFF2-40B4-BE49-F238E27FC236}">
                <a16:creationId xmlns:a16="http://schemas.microsoft.com/office/drawing/2014/main" id="{64F64DF8-E64D-4A9D-8C68-25F4FCAEF654}"/>
              </a:ext>
            </a:extLst>
          </p:cNvPr>
          <p:cNvSpPr>
            <a:spLocks noGrp="1"/>
          </p:cNvSpPr>
          <p:nvPr>
            <p:ph type="pic" sz="quarter" idx="25"/>
          </p:nvPr>
        </p:nvSpPr>
        <p:spPr>
          <a:xfrm>
            <a:off x="6192987" y="1081366"/>
            <a:ext cx="2736980" cy="1523583"/>
          </a:xfrm>
          <a:noFill/>
        </p:spPr>
        <p:txBody>
          <a:bodyPr/>
          <a:lstStyle>
            <a:lvl1pPr>
              <a:buNone/>
              <a:defRPr/>
            </a:lvl1pPr>
          </a:lstStyle>
          <a:p>
            <a:r>
              <a:rPr lang="nb-NO"/>
              <a:t>Klikk på ikonet for å legge til et bilde</a:t>
            </a:r>
            <a:endParaRPr lang="en-US" dirty="0"/>
          </a:p>
        </p:txBody>
      </p:sp>
      <p:sp>
        <p:nvSpPr>
          <p:cNvPr id="36" name="Text Placeholder 21">
            <a:extLst>
              <a:ext uri="{FF2B5EF4-FFF2-40B4-BE49-F238E27FC236}">
                <a16:creationId xmlns:a16="http://schemas.microsoft.com/office/drawing/2014/main" id="{7356F1CA-E125-424B-BB53-BC73A46C4C74}"/>
              </a:ext>
            </a:extLst>
          </p:cNvPr>
          <p:cNvSpPr>
            <a:spLocks noGrp="1"/>
          </p:cNvSpPr>
          <p:nvPr>
            <p:ph type="body" sz="quarter" idx="24"/>
          </p:nvPr>
        </p:nvSpPr>
        <p:spPr>
          <a:xfrm>
            <a:off x="6192987" y="2790811"/>
            <a:ext cx="2736980" cy="318644"/>
          </a:xfrm>
        </p:spPr>
        <p:txBody>
          <a:bodyPr anchor="t"/>
          <a:lstStyle>
            <a:lvl1pPr>
              <a:buNone/>
              <a:defRPr lang="en-US" sz="1500" kern="1200" dirty="0">
                <a:solidFill>
                  <a:schemeClr val="tx1"/>
                </a:solidFill>
                <a:latin typeface="+mn-lt"/>
                <a:ea typeface="+mn-ea"/>
                <a:cs typeface="+mn-cs"/>
              </a:defRPr>
            </a:lvl1pPr>
          </a:lstStyle>
          <a:p>
            <a:pPr lvl="0"/>
            <a:r>
              <a:rPr lang="nb-NO"/>
              <a:t>Klikk for å redigere tekststiler i malen</a:t>
            </a:r>
          </a:p>
        </p:txBody>
      </p:sp>
      <p:sp>
        <p:nvSpPr>
          <p:cNvPr id="37" name="Content Placeholder 3">
            <a:extLst>
              <a:ext uri="{FF2B5EF4-FFF2-40B4-BE49-F238E27FC236}">
                <a16:creationId xmlns:a16="http://schemas.microsoft.com/office/drawing/2014/main" id="{02A81D26-31B6-4FF2-B59F-4219EF5581E5}"/>
              </a:ext>
            </a:extLst>
          </p:cNvPr>
          <p:cNvSpPr>
            <a:spLocks noGrp="1"/>
          </p:cNvSpPr>
          <p:nvPr>
            <p:ph sz="half" idx="28"/>
          </p:nvPr>
        </p:nvSpPr>
        <p:spPr>
          <a:xfrm>
            <a:off x="6192987" y="3292761"/>
            <a:ext cx="2736980" cy="2376198"/>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38" name="Picture Placeholder 4">
            <a:extLst>
              <a:ext uri="{FF2B5EF4-FFF2-40B4-BE49-F238E27FC236}">
                <a16:creationId xmlns:a16="http://schemas.microsoft.com/office/drawing/2014/main" id="{B5418603-23E6-4256-8A3F-39B0AB146A66}"/>
              </a:ext>
            </a:extLst>
          </p:cNvPr>
          <p:cNvSpPr>
            <a:spLocks noGrp="1"/>
          </p:cNvSpPr>
          <p:nvPr>
            <p:ph type="pic" sz="quarter" idx="27"/>
          </p:nvPr>
        </p:nvSpPr>
        <p:spPr>
          <a:xfrm>
            <a:off x="9094974" y="1081366"/>
            <a:ext cx="2736980" cy="1523583"/>
          </a:xfrm>
          <a:noFill/>
        </p:spPr>
        <p:txBody>
          <a:bodyPr/>
          <a:lstStyle>
            <a:lvl1pPr>
              <a:buNone/>
              <a:defRPr/>
            </a:lvl1pPr>
          </a:lstStyle>
          <a:p>
            <a:r>
              <a:rPr lang="nb-NO"/>
              <a:t>Klikk på ikonet for å legge til et bilde</a:t>
            </a:r>
            <a:endParaRPr lang="en-US" dirty="0"/>
          </a:p>
        </p:txBody>
      </p:sp>
      <p:sp>
        <p:nvSpPr>
          <p:cNvPr id="39" name="Text Placeholder 21">
            <a:extLst>
              <a:ext uri="{FF2B5EF4-FFF2-40B4-BE49-F238E27FC236}">
                <a16:creationId xmlns:a16="http://schemas.microsoft.com/office/drawing/2014/main" id="{A6CA1D4C-3F43-4AB0-8208-7F2AF7CFFF52}"/>
              </a:ext>
            </a:extLst>
          </p:cNvPr>
          <p:cNvSpPr>
            <a:spLocks noGrp="1"/>
          </p:cNvSpPr>
          <p:nvPr>
            <p:ph type="body" sz="quarter" idx="26"/>
          </p:nvPr>
        </p:nvSpPr>
        <p:spPr>
          <a:xfrm>
            <a:off x="9094974" y="2790811"/>
            <a:ext cx="2716858" cy="318644"/>
          </a:xfrm>
        </p:spPr>
        <p:txBody>
          <a:bodyPr anchor="t"/>
          <a:lstStyle>
            <a:lvl1pPr>
              <a:buNone/>
              <a:defRPr lang="en-US" sz="1500" kern="1200" dirty="0">
                <a:solidFill>
                  <a:schemeClr val="tx1"/>
                </a:solidFill>
                <a:latin typeface="+mn-lt"/>
                <a:ea typeface="+mn-ea"/>
                <a:cs typeface="+mn-cs"/>
              </a:defRPr>
            </a:lvl1pPr>
          </a:lstStyle>
          <a:p>
            <a:pPr lvl="0"/>
            <a:r>
              <a:rPr lang="nb-NO"/>
              <a:t>Klikk for å redigere tekststiler i malen</a:t>
            </a:r>
          </a:p>
        </p:txBody>
      </p:sp>
      <p:sp>
        <p:nvSpPr>
          <p:cNvPr id="40" name="Content Placeholder 3">
            <a:extLst>
              <a:ext uri="{FF2B5EF4-FFF2-40B4-BE49-F238E27FC236}">
                <a16:creationId xmlns:a16="http://schemas.microsoft.com/office/drawing/2014/main" id="{57B47D8B-C741-407F-8E55-D9739AB9FE56}"/>
              </a:ext>
            </a:extLst>
          </p:cNvPr>
          <p:cNvSpPr>
            <a:spLocks noGrp="1"/>
          </p:cNvSpPr>
          <p:nvPr>
            <p:ph sz="half" idx="21"/>
          </p:nvPr>
        </p:nvSpPr>
        <p:spPr>
          <a:xfrm>
            <a:off x="9094974" y="3292761"/>
            <a:ext cx="2736980" cy="2376197"/>
          </a:xfrm>
          <a:effectLst>
            <a:outerShdw blurRad="50800" dist="50800" dir="5400000" algn="ctr" rotWithShape="0">
              <a:srgbClr val="010000">
                <a:alpha val="0"/>
              </a:srgbClr>
            </a:outerShdw>
          </a:effectLst>
        </p:spPr>
        <p:txBody>
          <a:bodyPr/>
          <a:lstStyle>
            <a:lvl1pPr>
              <a:defRPr sz="1200"/>
            </a:lvl1pPr>
            <a:lvl2pPr>
              <a:defRPr sz="1200"/>
            </a:lvl2pPr>
            <a:lvl3pPr>
              <a:defRPr sz="1200"/>
            </a:lvl3pPr>
            <a:lvl4pPr>
              <a:defRPr sz="1200"/>
            </a:lvl4pPr>
            <a:lvl5pPr>
              <a:defRPr sz="1200"/>
            </a:lvl5p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nb-NO" noProof="0" dirty="0"/>
          </a:p>
        </p:txBody>
      </p:sp>
      <p:sp>
        <p:nvSpPr>
          <p:cNvPr id="41" name="Title 1">
            <a:extLst>
              <a:ext uri="{FF2B5EF4-FFF2-40B4-BE49-F238E27FC236}">
                <a16:creationId xmlns:a16="http://schemas.microsoft.com/office/drawing/2014/main" id="{F7AB04A4-9736-47E6-84C2-25BE99ED602C}"/>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17" name="addin_colorlist" hidden="1">
            <a:extLst>
              <a:ext uri="{FF2B5EF4-FFF2-40B4-BE49-F238E27FC236}">
                <a16:creationId xmlns:a16="http://schemas.microsoft.com/office/drawing/2014/main" id="{86E0964B-F701-45BA-AA44-44BE42513825}"/>
              </a:ext>
            </a:extLst>
          </p:cNvPr>
          <p:cNvSpPr/>
          <p:nvPr userDrawn="1"/>
        </p:nvSpPr>
        <p:spPr>
          <a:xfrm>
            <a:off x="0" y="-12760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r>
              <a:rPr lang="nb-NO" dirty="0"/>
              <a:t>, halv1, halv2, halv5, halv7</a:t>
            </a:r>
          </a:p>
        </p:txBody>
      </p:sp>
      <p:sp>
        <p:nvSpPr>
          <p:cNvPr id="18" name="addin_colorbox" hidden="1">
            <a:extLst>
              <a:ext uri="{FF2B5EF4-FFF2-40B4-BE49-F238E27FC236}">
                <a16:creationId xmlns:a16="http://schemas.microsoft.com/office/drawing/2014/main" id="{EDC69D22-2684-4D26-8CD5-1033269464B5}"/>
              </a:ext>
            </a:extLst>
          </p:cNvPr>
          <p:cNvSpPr/>
          <p:nvPr userDrawn="1"/>
        </p:nvSpPr>
        <p:spPr>
          <a:xfrm>
            <a:off x="486187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20" name="addin_title" hidden="1">
            <a:extLst>
              <a:ext uri="{FF2B5EF4-FFF2-40B4-BE49-F238E27FC236}">
                <a16:creationId xmlns:a16="http://schemas.microsoft.com/office/drawing/2014/main" id="{C5D726C6-5AFA-46DD-91B9-C1649A53A6DB}"/>
              </a:ext>
            </a:extLst>
          </p:cNvPr>
          <p:cNvSpPr/>
          <p:nvPr userDrawn="1"/>
        </p:nvSpPr>
        <p:spPr>
          <a:xfrm>
            <a:off x="9723740" y="-13221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21" name="addin_text" hidden="1">
            <a:extLst>
              <a:ext uri="{FF2B5EF4-FFF2-40B4-BE49-F238E27FC236}">
                <a16:creationId xmlns:a16="http://schemas.microsoft.com/office/drawing/2014/main" id="{16CCF0AB-7B91-4AB1-9A47-FB961F5A86A4}"/>
              </a:ext>
            </a:extLst>
          </p:cNvPr>
          <p:cNvSpPr/>
          <p:nvPr userDrawn="1"/>
        </p:nvSpPr>
        <p:spPr>
          <a:xfrm>
            <a:off x="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2" name="addin_image" hidden="1">
            <a:extLst>
              <a:ext uri="{FF2B5EF4-FFF2-40B4-BE49-F238E27FC236}">
                <a16:creationId xmlns:a16="http://schemas.microsoft.com/office/drawing/2014/main" id="{1E3ECC87-E5A4-4BF4-9A62-B0C4905D50F7}"/>
              </a:ext>
            </a:extLst>
          </p:cNvPr>
          <p:cNvSpPr/>
          <p:nvPr userDrawn="1"/>
        </p:nvSpPr>
        <p:spPr>
          <a:xfrm>
            <a:off x="2505076"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5" name="addin_grouplist" hidden="1">
            <a:extLst>
              <a:ext uri="{FF2B5EF4-FFF2-40B4-BE49-F238E27FC236}">
                <a16:creationId xmlns:a16="http://schemas.microsoft.com/office/drawing/2014/main" id="{4869AE6A-E4F5-4D6B-B0A6-897CEA86BDB4}"/>
              </a:ext>
            </a:extLst>
          </p:cNvPr>
          <p:cNvSpPr/>
          <p:nvPr userDrawn="1"/>
        </p:nvSpPr>
        <p:spPr>
          <a:xfrm>
            <a:off x="4973338"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6" name="addin_logo" hidden="1">
            <a:extLst>
              <a:ext uri="{FF2B5EF4-FFF2-40B4-BE49-F238E27FC236}">
                <a16:creationId xmlns:a16="http://schemas.microsoft.com/office/drawing/2014/main" id="{4DB42835-BA64-4401-8B6A-3A691FC7EDDF}"/>
              </a:ext>
            </a:extLst>
          </p:cNvPr>
          <p:cNvSpPr/>
          <p:nvPr userDrawn="1"/>
        </p:nvSpPr>
        <p:spPr>
          <a:xfrm>
            <a:off x="7441600" y="-6706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
        <p:nvSpPr>
          <p:cNvPr id="27" name="addin_fillplaceholders" hidden="1">
            <a:extLst>
              <a:ext uri="{FF2B5EF4-FFF2-40B4-BE49-F238E27FC236}">
                <a16:creationId xmlns:a16="http://schemas.microsoft.com/office/drawing/2014/main" id="{5489F32F-9C3F-4B82-9CB9-558661DF83E5}"/>
              </a:ext>
            </a:extLst>
          </p:cNvPr>
          <p:cNvSpPr/>
          <p:nvPr userDrawn="1"/>
        </p:nvSpPr>
        <p:spPr>
          <a:xfrm>
            <a:off x="10049671" y="-677233"/>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addin_fillplaceholders</a:t>
            </a:r>
            <a:endParaRPr lang="nb-NO" dirty="0"/>
          </a:p>
        </p:txBody>
      </p:sp>
      <p:sp>
        <p:nvSpPr>
          <p:cNvPr id="28" name="addin_background" hidden="1">
            <a:extLst>
              <a:ext uri="{FF2B5EF4-FFF2-40B4-BE49-F238E27FC236}">
                <a16:creationId xmlns:a16="http://schemas.microsoft.com/office/drawing/2014/main" id="{8F22A419-038B-42AB-B49F-40A30240A343}"/>
              </a:ext>
            </a:extLst>
          </p:cNvPr>
          <p:cNvSpPr/>
          <p:nvPr userDrawn="1"/>
        </p:nvSpPr>
        <p:spPr>
          <a:xfrm>
            <a:off x="9723740" y="-6467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
        <p:nvSpPr>
          <p:cNvPr id="29" name="addin_colorlist" hidden="1">
            <a:extLst>
              <a:ext uri="{FF2B5EF4-FFF2-40B4-BE49-F238E27FC236}">
                <a16:creationId xmlns:a16="http://schemas.microsoft.com/office/drawing/2014/main" id="{08A48CA1-72FF-4711-A5FF-8D6396A705F3}"/>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30" name="addin_background" hidden="1">
            <a:extLst>
              <a:ext uri="{FF2B5EF4-FFF2-40B4-BE49-F238E27FC236}">
                <a16:creationId xmlns:a16="http://schemas.microsoft.com/office/drawing/2014/main" id="{F0BF2569-74DC-4565-8074-0C9D1583B715}"/>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2568416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bilder ">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E78C22F4-77A5-4B84-BD5E-2A59A32FB505}"/>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8" name="Slide Number Placeholder 17">
            <a:extLst>
              <a:ext uri="{FF2B5EF4-FFF2-40B4-BE49-F238E27FC236}">
                <a16:creationId xmlns:a16="http://schemas.microsoft.com/office/drawing/2014/main" id="{FAE41322-259C-45E1-8EBA-CD9AEBC31A7F}"/>
              </a:ext>
            </a:extLst>
          </p:cNvPr>
          <p:cNvSpPr>
            <a:spLocks noGrp="1"/>
          </p:cNvSpPr>
          <p:nvPr>
            <p:ph type="sldNum" sz="quarter" idx="19"/>
          </p:nvPr>
        </p:nvSpPr>
        <p:spPr/>
        <p:txBody>
          <a:bodyPr/>
          <a:lstStyle/>
          <a:p>
            <a:r>
              <a:rPr lang="en-US"/>
              <a:t>Side </a:t>
            </a:r>
            <a:fld id="{5251F420-7306-4E7C-A79E-F31A38F7D392}" type="slidenum">
              <a:rPr lang="en-US" smtClean="0"/>
              <a:pPr/>
              <a:t>‹#›</a:t>
            </a:fld>
            <a:endParaRPr lang="en-US" dirty="0"/>
          </a:p>
        </p:txBody>
      </p:sp>
      <p:sp>
        <p:nvSpPr>
          <p:cNvPr id="11" name="Picture Placeholder 1">
            <a:extLst>
              <a:ext uri="{FF2B5EF4-FFF2-40B4-BE49-F238E27FC236}">
                <a16:creationId xmlns:a16="http://schemas.microsoft.com/office/drawing/2014/main" id="{79DE8CD7-BE10-449F-AF28-2E7FEDC125BD}"/>
              </a:ext>
            </a:extLst>
          </p:cNvPr>
          <p:cNvSpPr>
            <a:spLocks noGrp="1"/>
          </p:cNvSpPr>
          <p:nvPr>
            <p:ph type="pic" sz="quarter" idx="20"/>
          </p:nvPr>
        </p:nvSpPr>
        <p:spPr>
          <a:xfrm>
            <a:off x="360044" y="1757497"/>
            <a:ext cx="5611759" cy="3920059"/>
          </a:xfrm>
          <a:prstGeom prst="rect">
            <a:avLst/>
          </a:prstGeom>
          <a:noFill/>
        </p:spPr>
        <p:txBody>
          <a:bodyPr lIns="0" tIns="0" rIns="0" bIns="0"/>
          <a:lstStyle>
            <a:lvl1pPr>
              <a:buNone/>
              <a:defRPr/>
            </a:lvl1pPr>
          </a:lstStyle>
          <a:p>
            <a:r>
              <a:rPr lang="nb-NO"/>
              <a:t>Klikk på ikonet for å legge til et bilde</a:t>
            </a:r>
            <a:endParaRPr lang="en-US" dirty="0"/>
          </a:p>
        </p:txBody>
      </p:sp>
      <p:sp>
        <p:nvSpPr>
          <p:cNvPr id="12" name="Text Placeholder 12">
            <a:extLst>
              <a:ext uri="{FF2B5EF4-FFF2-40B4-BE49-F238E27FC236}">
                <a16:creationId xmlns:a16="http://schemas.microsoft.com/office/drawing/2014/main" id="{1303CE05-6305-415D-AAAB-AB1E68D0A818}"/>
              </a:ext>
            </a:extLst>
          </p:cNvPr>
          <p:cNvSpPr>
            <a:spLocks noGrp="1"/>
          </p:cNvSpPr>
          <p:nvPr>
            <p:ph type="body" sz="quarter" idx="15" hasCustomPrompt="1"/>
          </p:nvPr>
        </p:nvSpPr>
        <p:spPr>
          <a:xfrm>
            <a:off x="360045" y="5875993"/>
            <a:ext cx="5611759" cy="182608"/>
          </a:xfrm>
        </p:spPr>
        <p:txBody>
          <a:bodyPr/>
          <a:lstStyle>
            <a:lvl1pPr marL="0" indent="0" algn="r">
              <a:buNone/>
              <a:defRPr sz="750">
                <a:solidFill>
                  <a:srgbClr val="524B48"/>
                </a:solidFill>
              </a:defRPr>
            </a:lvl1pPr>
          </a:lstStyle>
          <a:p>
            <a:pPr lvl="0"/>
            <a:r>
              <a:rPr lang="nb-NO" dirty="0"/>
              <a:t>Fotokreditt / Bildetekst</a:t>
            </a:r>
            <a:endParaRPr lang="en-US" dirty="0"/>
          </a:p>
        </p:txBody>
      </p:sp>
      <p:sp>
        <p:nvSpPr>
          <p:cNvPr id="15" name="Picture Placeholder 2">
            <a:extLst>
              <a:ext uri="{FF2B5EF4-FFF2-40B4-BE49-F238E27FC236}">
                <a16:creationId xmlns:a16="http://schemas.microsoft.com/office/drawing/2014/main" id="{DBB88548-DF94-4C6D-982E-AC0D7259CAF6}"/>
              </a:ext>
            </a:extLst>
          </p:cNvPr>
          <p:cNvSpPr>
            <a:spLocks noGrp="1"/>
          </p:cNvSpPr>
          <p:nvPr>
            <p:ph type="pic" sz="quarter" idx="21"/>
          </p:nvPr>
        </p:nvSpPr>
        <p:spPr>
          <a:xfrm>
            <a:off x="6220199" y="1757497"/>
            <a:ext cx="5611759" cy="3920059"/>
          </a:xfrm>
          <a:prstGeom prst="rect">
            <a:avLst/>
          </a:prstGeom>
          <a:noFill/>
        </p:spPr>
        <p:txBody>
          <a:bodyPr lIns="0" tIns="0" rIns="0" bIns="0"/>
          <a:lstStyle>
            <a:lvl1pPr>
              <a:buNone/>
              <a:defRPr/>
            </a:lvl1pPr>
          </a:lstStyle>
          <a:p>
            <a:r>
              <a:rPr lang="nb-NO"/>
              <a:t>Klikk på ikonet for å legge til et bilde</a:t>
            </a:r>
            <a:endParaRPr lang="en-US" dirty="0"/>
          </a:p>
        </p:txBody>
      </p:sp>
      <p:sp>
        <p:nvSpPr>
          <p:cNvPr id="16" name="Text Placeholder 12">
            <a:extLst>
              <a:ext uri="{FF2B5EF4-FFF2-40B4-BE49-F238E27FC236}">
                <a16:creationId xmlns:a16="http://schemas.microsoft.com/office/drawing/2014/main" id="{2B56F20F-4331-43F3-8870-5C7180BA7952}"/>
              </a:ext>
            </a:extLst>
          </p:cNvPr>
          <p:cNvSpPr>
            <a:spLocks noGrp="1"/>
          </p:cNvSpPr>
          <p:nvPr>
            <p:ph type="body" sz="quarter" idx="16" hasCustomPrompt="1"/>
          </p:nvPr>
        </p:nvSpPr>
        <p:spPr>
          <a:xfrm>
            <a:off x="6220199" y="5875993"/>
            <a:ext cx="5611759" cy="182608"/>
          </a:xfrm>
        </p:spPr>
        <p:txBody>
          <a:bodyPr/>
          <a:lstStyle>
            <a:lvl1pPr marL="0" indent="0" algn="r">
              <a:buNone/>
              <a:defRPr sz="750">
                <a:solidFill>
                  <a:srgbClr val="524B48"/>
                </a:solidFill>
              </a:defRPr>
            </a:lvl1pPr>
          </a:lstStyle>
          <a:p>
            <a:pPr lvl="0"/>
            <a:r>
              <a:rPr lang="nb-NO" dirty="0"/>
              <a:t>Fotokreditt / Bildetekst</a:t>
            </a:r>
            <a:endParaRPr lang="en-US" dirty="0"/>
          </a:p>
        </p:txBody>
      </p:sp>
      <p:sp>
        <p:nvSpPr>
          <p:cNvPr id="17" name="Title 1">
            <a:extLst>
              <a:ext uri="{FF2B5EF4-FFF2-40B4-BE49-F238E27FC236}">
                <a16:creationId xmlns:a16="http://schemas.microsoft.com/office/drawing/2014/main" id="{A615AC4F-D77E-4A22-87C1-837DFDCD2488}"/>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19" name="Subtitle 2">
            <a:extLst>
              <a:ext uri="{FF2B5EF4-FFF2-40B4-BE49-F238E27FC236}">
                <a16:creationId xmlns:a16="http://schemas.microsoft.com/office/drawing/2014/main" id="{62B526F6-6D15-427A-A8C5-635E0F4998F9}"/>
              </a:ext>
            </a:extLst>
          </p:cNvPr>
          <p:cNvSpPr>
            <a:spLocks noGrp="1"/>
          </p:cNvSpPr>
          <p:nvPr>
            <p:ph type="subTitle" idx="13"/>
          </p:nvPr>
        </p:nvSpPr>
        <p:spPr>
          <a:xfrm>
            <a:off x="360044" y="1082726"/>
            <a:ext cx="11471910" cy="494749"/>
          </a:xfrm>
        </p:spPr>
        <p:txBody>
          <a:bodyPr anchor="t"/>
          <a:lstStyle>
            <a:lvl1pPr marL="0" indent="0" algn="l">
              <a:buNone/>
              <a:defRPr sz="18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dirty="0"/>
          </a:p>
        </p:txBody>
      </p:sp>
      <p:sp>
        <p:nvSpPr>
          <p:cNvPr id="27" name="addin_colorlist" hidden="1">
            <a:extLst>
              <a:ext uri="{FF2B5EF4-FFF2-40B4-BE49-F238E27FC236}">
                <a16:creationId xmlns:a16="http://schemas.microsoft.com/office/drawing/2014/main" id="{7FDD0C8A-73E4-457D-A090-A780511080D6}"/>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28" name="addin_background" hidden="1">
            <a:extLst>
              <a:ext uri="{FF2B5EF4-FFF2-40B4-BE49-F238E27FC236}">
                <a16:creationId xmlns:a16="http://schemas.microsoft.com/office/drawing/2014/main" id="{66AC68C4-1F80-4D2F-AA37-972A7975DE9F}"/>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2821194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BBD9063C-F778-46E7-8697-C72B9C1AA8F0}"/>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15" name="Slide Number Placeholder 14">
            <a:extLst>
              <a:ext uri="{FF2B5EF4-FFF2-40B4-BE49-F238E27FC236}">
                <a16:creationId xmlns:a16="http://schemas.microsoft.com/office/drawing/2014/main" id="{BFFAB941-BECC-4FD4-9EA0-749780C19CA9}"/>
              </a:ext>
            </a:extLst>
          </p:cNvPr>
          <p:cNvSpPr>
            <a:spLocks noGrp="1"/>
          </p:cNvSpPr>
          <p:nvPr>
            <p:ph type="sldNum" sz="quarter" idx="12"/>
          </p:nvPr>
        </p:nvSpPr>
        <p:spPr/>
        <p:txBody>
          <a:bodyPr/>
          <a:lstStyle/>
          <a:p>
            <a:r>
              <a:rPr lang="en-US" dirty="0"/>
              <a:t>Side </a:t>
            </a:r>
            <a:fld id="{5251F420-7306-4E7C-A79E-F31A38F7D392}" type="slidenum">
              <a:rPr lang="en-US" smtClean="0"/>
              <a:pPr/>
              <a:t>‹#›</a:t>
            </a:fld>
            <a:endParaRPr lang="en-US" dirty="0"/>
          </a:p>
        </p:txBody>
      </p:sp>
      <p:sp>
        <p:nvSpPr>
          <p:cNvPr id="12" name="Picture Placeholder 7">
            <a:extLst>
              <a:ext uri="{FF2B5EF4-FFF2-40B4-BE49-F238E27FC236}">
                <a16:creationId xmlns:a16="http://schemas.microsoft.com/office/drawing/2014/main" id="{751E2EBF-B915-4136-8AC8-79EC9A3A6DDC}"/>
              </a:ext>
            </a:extLst>
          </p:cNvPr>
          <p:cNvSpPr>
            <a:spLocks noGrp="1"/>
          </p:cNvSpPr>
          <p:nvPr>
            <p:ph type="pic" sz="quarter" idx="26"/>
          </p:nvPr>
        </p:nvSpPr>
        <p:spPr>
          <a:xfrm>
            <a:off x="360043" y="1754970"/>
            <a:ext cx="3541314" cy="3913988"/>
          </a:xfrm>
          <a:prstGeom prst="rect">
            <a:avLst/>
          </a:prstGeom>
          <a:noFill/>
        </p:spPr>
        <p:txBody>
          <a:bodyPr lIns="0" tIns="0" rIns="0" bIns="0"/>
          <a:lstStyle/>
          <a:p>
            <a:r>
              <a:rPr lang="nb-NO"/>
              <a:t>Klikk på ikonet for å legge til et bilde</a:t>
            </a:r>
            <a:endParaRPr lang="en-US" dirty="0"/>
          </a:p>
        </p:txBody>
      </p:sp>
      <p:sp>
        <p:nvSpPr>
          <p:cNvPr id="13" name="Picture Placeholder 8">
            <a:extLst>
              <a:ext uri="{FF2B5EF4-FFF2-40B4-BE49-F238E27FC236}">
                <a16:creationId xmlns:a16="http://schemas.microsoft.com/office/drawing/2014/main" id="{0E9601A7-D64D-4092-B47B-792F4BF4C057}"/>
              </a:ext>
            </a:extLst>
          </p:cNvPr>
          <p:cNvSpPr>
            <a:spLocks noGrp="1"/>
          </p:cNvSpPr>
          <p:nvPr>
            <p:ph type="pic" sz="quarter" idx="27"/>
          </p:nvPr>
        </p:nvSpPr>
        <p:spPr>
          <a:xfrm>
            <a:off x="4333839" y="1754970"/>
            <a:ext cx="3541314" cy="3913988"/>
          </a:xfrm>
          <a:prstGeom prst="rect">
            <a:avLst/>
          </a:prstGeom>
          <a:noFill/>
        </p:spPr>
        <p:txBody>
          <a:bodyPr lIns="0" tIns="0" rIns="0" bIns="0"/>
          <a:lstStyle/>
          <a:p>
            <a:r>
              <a:rPr lang="nb-NO"/>
              <a:t>Klikk på ikonet for å legge til et bilde</a:t>
            </a:r>
            <a:endParaRPr lang="en-US" dirty="0"/>
          </a:p>
        </p:txBody>
      </p:sp>
      <p:sp>
        <p:nvSpPr>
          <p:cNvPr id="14" name="Picture Placeholder 9">
            <a:extLst>
              <a:ext uri="{FF2B5EF4-FFF2-40B4-BE49-F238E27FC236}">
                <a16:creationId xmlns:a16="http://schemas.microsoft.com/office/drawing/2014/main" id="{B04AFE79-0B5C-4106-A07B-130B1AF75D54}"/>
              </a:ext>
            </a:extLst>
          </p:cNvPr>
          <p:cNvSpPr>
            <a:spLocks noGrp="1"/>
          </p:cNvSpPr>
          <p:nvPr>
            <p:ph type="pic" sz="quarter" idx="28"/>
          </p:nvPr>
        </p:nvSpPr>
        <p:spPr>
          <a:xfrm>
            <a:off x="8287512" y="1754970"/>
            <a:ext cx="3541314" cy="3913988"/>
          </a:xfrm>
          <a:prstGeom prst="rect">
            <a:avLst/>
          </a:prstGeom>
          <a:noFill/>
        </p:spPr>
        <p:txBody>
          <a:bodyPr lIns="0" tIns="0" rIns="0" bIns="0"/>
          <a:lstStyle/>
          <a:p>
            <a:r>
              <a:rPr lang="nb-NO"/>
              <a:t>Klikk på ikonet for å legge til et bilde</a:t>
            </a:r>
            <a:endParaRPr lang="en-US" dirty="0"/>
          </a:p>
        </p:txBody>
      </p:sp>
      <p:sp>
        <p:nvSpPr>
          <p:cNvPr id="16" name="Text Placeholder 21">
            <a:extLst>
              <a:ext uri="{FF2B5EF4-FFF2-40B4-BE49-F238E27FC236}">
                <a16:creationId xmlns:a16="http://schemas.microsoft.com/office/drawing/2014/main" id="{4C9C15F1-224D-426C-86CC-1435BCA72D28}"/>
              </a:ext>
            </a:extLst>
          </p:cNvPr>
          <p:cNvSpPr>
            <a:spLocks noGrp="1"/>
          </p:cNvSpPr>
          <p:nvPr>
            <p:ph type="body" sz="quarter" idx="29"/>
          </p:nvPr>
        </p:nvSpPr>
        <p:spPr>
          <a:xfrm>
            <a:off x="360043"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17" name="Text Placeholder 21">
            <a:extLst>
              <a:ext uri="{FF2B5EF4-FFF2-40B4-BE49-F238E27FC236}">
                <a16:creationId xmlns:a16="http://schemas.microsoft.com/office/drawing/2014/main" id="{6C56849E-73F2-4142-87B8-43B8AA2E5F17}"/>
              </a:ext>
            </a:extLst>
          </p:cNvPr>
          <p:cNvSpPr>
            <a:spLocks noGrp="1"/>
          </p:cNvSpPr>
          <p:nvPr>
            <p:ph type="body" sz="quarter" idx="20"/>
          </p:nvPr>
        </p:nvSpPr>
        <p:spPr>
          <a:xfrm>
            <a:off x="4333839"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18" name="Text Placeholder 21">
            <a:extLst>
              <a:ext uri="{FF2B5EF4-FFF2-40B4-BE49-F238E27FC236}">
                <a16:creationId xmlns:a16="http://schemas.microsoft.com/office/drawing/2014/main" id="{C8BD93F2-8F08-4485-BA2A-0C6168F2FD52}"/>
              </a:ext>
            </a:extLst>
          </p:cNvPr>
          <p:cNvSpPr>
            <a:spLocks noGrp="1"/>
          </p:cNvSpPr>
          <p:nvPr>
            <p:ph type="body" sz="quarter" idx="18"/>
          </p:nvPr>
        </p:nvSpPr>
        <p:spPr>
          <a:xfrm>
            <a:off x="8287512" y="1081462"/>
            <a:ext cx="3541314" cy="494749"/>
          </a:xfrm>
        </p:spPr>
        <p:txBody>
          <a:bodyPr anchor="t"/>
          <a:lstStyle>
            <a:lvl1pPr>
              <a:buNone/>
              <a:defRPr lang="en-US" sz="1800" kern="1200" dirty="0">
                <a:solidFill>
                  <a:schemeClr val="tx1"/>
                </a:solidFill>
                <a:latin typeface="+mn-lt"/>
                <a:ea typeface="+mn-ea"/>
                <a:cs typeface="+mn-cs"/>
              </a:defRPr>
            </a:lvl1pPr>
          </a:lstStyle>
          <a:p>
            <a:pPr lvl="0"/>
            <a:r>
              <a:rPr lang="nb-NO"/>
              <a:t>Klikk for å redigere tekststiler i malen</a:t>
            </a:r>
          </a:p>
        </p:txBody>
      </p:sp>
      <p:sp>
        <p:nvSpPr>
          <p:cNvPr id="19" name="Title 1">
            <a:extLst>
              <a:ext uri="{FF2B5EF4-FFF2-40B4-BE49-F238E27FC236}">
                <a16:creationId xmlns:a16="http://schemas.microsoft.com/office/drawing/2014/main" id="{E604A5C1-C3DB-485E-9FFA-778B3999B2C1}"/>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29" name="addin_colorlist" hidden="1">
            <a:extLst>
              <a:ext uri="{FF2B5EF4-FFF2-40B4-BE49-F238E27FC236}">
                <a16:creationId xmlns:a16="http://schemas.microsoft.com/office/drawing/2014/main" id="{1BE73F5E-3AAD-424A-8533-DDD1E293521A}"/>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30" name="addin_background" hidden="1">
            <a:extLst>
              <a:ext uri="{FF2B5EF4-FFF2-40B4-BE49-F238E27FC236}">
                <a16:creationId xmlns:a16="http://schemas.microsoft.com/office/drawing/2014/main" id="{DA13970A-1794-482A-8113-DDAF6E9123FF}"/>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4004504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ort bilde utfyllende">
    <p:spTree>
      <p:nvGrpSpPr>
        <p:cNvPr id="1" name=""/>
        <p:cNvGrpSpPr/>
        <p:nvPr/>
      </p:nvGrpSpPr>
      <p:grpSpPr>
        <a:xfrm>
          <a:off x="0" y="0"/>
          <a:ext cx="0" cy="0"/>
          <a:chOff x="0" y="0"/>
          <a:chExt cx="0" cy="0"/>
        </a:xfrm>
      </p:grpSpPr>
      <p:sp>
        <p:nvSpPr>
          <p:cNvPr id="5" name="Text Placeholder 4" descr="Logo universitet i oslo">
            <a:extLst>
              <a:ext uri="{FF2B5EF4-FFF2-40B4-BE49-F238E27FC236}">
                <a16:creationId xmlns:a16="http://schemas.microsoft.com/office/drawing/2014/main" id="{47006D2C-998F-4DB7-B481-B9B3DCDC0DAF}"/>
              </a:ext>
            </a:extLst>
          </p:cNvPr>
          <p:cNvSpPr>
            <a:spLocks noGrp="1"/>
          </p:cNvSpPr>
          <p:nvPr>
            <p:ph type="body" sz="quarter" idx="28" hasCustomPrompt="1"/>
          </p:nvPr>
        </p:nvSpPr>
        <p:spPr>
          <a:xfrm>
            <a:off x="381001" y="6280142"/>
            <a:ext cx="1021262" cy="202980"/>
          </a:xfr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nb-NO" dirty="0"/>
              <a:t> </a:t>
            </a:r>
            <a:endParaRPr lang="en-US" dirty="0"/>
          </a:p>
        </p:txBody>
      </p:sp>
      <p:sp>
        <p:nvSpPr>
          <p:cNvPr id="7" name="Picture Placeholder 4">
            <a:extLst>
              <a:ext uri="{FF2B5EF4-FFF2-40B4-BE49-F238E27FC236}">
                <a16:creationId xmlns:a16="http://schemas.microsoft.com/office/drawing/2014/main" id="{BA32CC18-CDE2-4CE0-9CB9-31B6E01C5B58}"/>
              </a:ext>
            </a:extLst>
          </p:cNvPr>
          <p:cNvSpPr>
            <a:spLocks noGrp="1"/>
          </p:cNvSpPr>
          <p:nvPr>
            <p:ph type="pic" sz="quarter" idx="27"/>
          </p:nvPr>
        </p:nvSpPr>
        <p:spPr>
          <a:xfrm>
            <a:off x="0" y="1262748"/>
            <a:ext cx="12192000" cy="5595252"/>
          </a:xfrm>
          <a:noFill/>
        </p:spPr>
        <p:txBody>
          <a:bodyPr/>
          <a:lstStyle>
            <a:lvl1pPr>
              <a:buNone/>
              <a:defRPr/>
            </a:lvl1pPr>
          </a:lstStyle>
          <a:p>
            <a:r>
              <a:rPr lang="nb-NO"/>
              <a:t>Klikk på ikonet for å legge til et bilde</a:t>
            </a:r>
            <a:endParaRPr lang="en-US" dirty="0"/>
          </a:p>
        </p:txBody>
      </p:sp>
      <p:sp>
        <p:nvSpPr>
          <p:cNvPr id="8" name="Title 1">
            <a:extLst>
              <a:ext uri="{FF2B5EF4-FFF2-40B4-BE49-F238E27FC236}">
                <a16:creationId xmlns:a16="http://schemas.microsoft.com/office/drawing/2014/main" id="{9069B62E-4939-402C-A29A-45F9F29B08FA}"/>
              </a:ext>
            </a:extLst>
          </p:cNvPr>
          <p:cNvSpPr>
            <a:spLocks noGrp="1"/>
          </p:cNvSpPr>
          <p:nvPr>
            <p:ph type="title"/>
          </p:nvPr>
        </p:nvSpPr>
        <p:spPr>
          <a:xfrm>
            <a:off x="360044" y="360045"/>
            <a:ext cx="11471910" cy="542658"/>
          </a:xfrm>
        </p:spPr>
        <p:txBody>
          <a:bodyPr/>
          <a:lstStyle>
            <a:lvl1pPr>
              <a:defRPr sz="3500"/>
            </a:lvl1pPr>
          </a:lstStyle>
          <a:p>
            <a:r>
              <a:rPr lang="nb-NO" noProof="0"/>
              <a:t>Klikk for å redigere tittelstil</a:t>
            </a:r>
            <a:endParaRPr lang="nb-NO" noProof="0" dirty="0"/>
          </a:p>
        </p:txBody>
      </p:sp>
      <p:sp>
        <p:nvSpPr>
          <p:cNvPr id="6" name="addin_colorlist" hidden="1">
            <a:extLst>
              <a:ext uri="{FF2B5EF4-FFF2-40B4-BE49-F238E27FC236}">
                <a16:creationId xmlns:a16="http://schemas.microsoft.com/office/drawing/2014/main" id="{D8E0ADE9-B24F-4BEA-AD49-FD4F6E7D058A}"/>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9" name="addin_background" hidden="1">
            <a:extLst>
              <a:ext uri="{FF2B5EF4-FFF2-40B4-BE49-F238E27FC236}">
                <a16:creationId xmlns:a16="http://schemas.microsoft.com/office/drawing/2014/main" id="{925A7108-4132-45A1-A77B-D71F129E3FB8}"/>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334860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E5B0E60-3547-4C9A-BE1E-87B0E1DCD7FB}"/>
              </a:ext>
            </a:extLst>
          </p:cNvPr>
          <p:cNvSpPr>
            <a:spLocks noGrp="1"/>
          </p:cNvSpPr>
          <p:nvPr>
            <p:ph type="ftr" sz="quarter" idx="11"/>
          </p:nvPr>
        </p:nvSpPr>
        <p:spPr/>
        <p:txBody>
          <a:bodyPr/>
          <a:lstStyle/>
          <a:p>
            <a:r>
              <a:rPr lang="nb-NO"/>
              <a:t>Gå til menti.com og bruk koden 7451 0198 </a:t>
            </a:r>
            <a:endParaRPr lang="nb-NO" dirty="0"/>
          </a:p>
        </p:txBody>
      </p:sp>
      <p:sp>
        <p:nvSpPr>
          <p:cNvPr id="7" name="Slide Number Placeholder 6">
            <a:extLst>
              <a:ext uri="{FF2B5EF4-FFF2-40B4-BE49-F238E27FC236}">
                <a16:creationId xmlns:a16="http://schemas.microsoft.com/office/drawing/2014/main" id="{4AEB71A1-734C-4C77-9BE2-2289B1B80EC7}"/>
              </a:ext>
            </a:extLst>
          </p:cNvPr>
          <p:cNvSpPr>
            <a:spLocks noGrp="1"/>
          </p:cNvSpPr>
          <p:nvPr>
            <p:ph type="sldNum" sz="quarter" idx="12"/>
          </p:nvPr>
        </p:nvSpPr>
        <p:spPr/>
        <p:txBody>
          <a:bodyPr/>
          <a:lstStyle/>
          <a:p>
            <a:r>
              <a:rPr lang="en-US"/>
              <a:t>Side </a:t>
            </a:r>
            <a:fld id="{5251F420-7306-4E7C-A79E-F31A38F7D392}" type="slidenum">
              <a:rPr lang="en-US" smtClean="0"/>
              <a:pPr/>
              <a:t>‹#›</a:t>
            </a:fld>
            <a:endParaRPr lang="en-US" dirty="0"/>
          </a:p>
        </p:txBody>
      </p:sp>
      <p:sp>
        <p:nvSpPr>
          <p:cNvPr id="4" name="addin_colorlist" hidden="1">
            <a:extLst>
              <a:ext uri="{FF2B5EF4-FFF2-40B4-BE49-F238E27FC236}">
                <a16:creationId xmlns:a16="http://schemas.microsoft.com/office/drawing/2014/main" id="{23387A4E-0734-42C2-9410-1A5CACAFF840}"/>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a:t>
            </a:r>
            <a:r>
              <a:rPr lang="nb-NO" dirty="0" err="1"/>
              <a:t>gronn</a:t>
            </a:r>
            <a:endParaRPr lang="nb-NO" dirty="0"/>
          </a:p>
        </p:txBody>
      </p:sp>
      <p:sp>
        <p:nvSpPr>
          <p:cNvPr id="5" name="addin_background" hidden="1">
            <a:extLst>
              <a:ext uri="{FF2B5EF4-FFF2-40B4-BE49-F238E27FC236}">
                <a16:creationId xmlns:a16="http://schemas.microsoft.com/office/drawing/2014/main" id="{8DCD4C24-0F0D-4D2A-8678-8BB9108CCF71}"/>
              </a:ext>
            </a:extLst>
          </p:cNvPr>
          <p:cNvSpPr/>
          <p:nvPr userDrawn="1"/>
        </p:nvSpPr>
        <p:spPr>
          <a:xfrm>
            <a:off x="9723740" y="-83722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addin_background</a:t>
            </a:r>
            <a:endParaRPr lang="nb-NO" dirty="0"/>
          </a:p>
        </p:txBody>
      </p:sp>
    </p:spTree>
    <p:extLst>
      <p:ext uri="{BB962C8B-B14F-4D97-AF65-F5344CB8AC3E}">
        <p14:creationId xmlns:p14="http://schemas.microsoft.com/office/powerpoint/2010/main" val="2145563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Forside halv UiO Bilde">
    <p:bg>
      <p:bgPr>
        <a:solidFill>
          <a:schemeClr val="l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E962FF3-951D-4441-9C7D-501471E5888D}"/>
              </a:ext>
            </a:extLst>
          </p:cNvPr>
          <p:cNvSpPr>
            <a:spLocks noGrp="1"/>
          </p:cNvSpPr>
          <p:nvPr>
            <p:ph type="pic" sz="quarter" idx="13"/>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6209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5" name="Text Placeholder 6" descr="Logo Universitetet i oslo">
            <a:extLst>
              <a:ext uri="{FF2B5EF4-FFF2-40B4-BE49-F238E27FC236}">
                <a16:creationId xmlns:a16="http://schemas.microsoft.com/office/drawing/2014/main" id="{7AED3548-5867-47BB-8575-A83E0A9CE3B6}"/>
              </a:ext>
            </a:extLst>
          </p:cNvPr>
          <p:cNvSpPr>
            <a:spLocks noGrp="1"/>
          </p:cNvSpPr>
          <p:nvPr>
            <p:ph type="body" sz="quarter" idx="17" hasCustomPrompt="1"/>
          </p:nvPr>
        </p:nvSpPr>
        <p:spPr>
          <a:xfrm>
            <a:off x="386112" y="381854"/>
            <a:ext cx="5619582" cy="1116919"/>
          </a:xfrm>
          <a:blipFill>
            <a:blip r:embed="rId3">
              <a:extLst>
                <a:ext uri="{96DAC541-7B7A-43D3-8B79-37D633B846F1}">
                  <asvg:svgBlip xmlns:asvg="http://schemas.microsoft.com/office/drawing/2016/SVG/main" r:embed="rId4"/>
                </a:ext>
              </a:extLst>
            </a:blip>
            <a:stretch>
              <a:fillRect/>
            </a:stretch>
          </a:blipFill>
        </p:spPr>
        <p:txBody>
          <a:bodyPr/>
          <a:lstStyle>
            <a:lvl1pPr>
              <a:buNone/>
              <a:defRPr/>
            </a:lvl1pPr>
          </a:lstStyle>
          <a:p>
            <a:pPr lvl="0"/>
            <a:r>
              <a:rPr lang="nb-NO" dirty="0"/>
              <a:t> </a:t>
            </a:r>
            <a:endParaRPr lang="en-US" dirty="0"/>
          </a:p>
        </p:txBody>
      </p:sp>
      <p:sp>
        <p:nvSpPr>
          <p:cNvPr id="26" name="Title 1">
            <a:extLst>
              <a:ext uri="{FF2B5EF4-FFF2-40B4-BE49-F238E27FC236}">
                <a16:creationId xmlns:a16="http://schemas.microsoft.com/office/drawing/2014/main" id="{DC827CE2-8409-4B09-A9E5-74716A2BA2A3}"/>
              </a:ext>
            </a:extLst>
          </p:cNvPr>
          <p:cNvSpPr>
            <a:spLocks noGrp="1"/>
          </p:cNvSpPr>
          <p:nvPr>
            <p:ph type="title"/>
          </p:nvPr>
        </p:nvSpPr>
        <p:spPr>
          <a:xfrm>
            <a:off x="379038" y="2235878"/>
            <a:ext cx="5716962" cy="1796624"/>
          </a:xfrm>
        </p:spPr>
        <p:txBody>
          <a:bodyPr/>
          <a:lstStyle>
            <a:lvl1pPr>
              <a:lnSpc>
                <a:spcPct val="100000"/>
              </a:lnSpc>
              <a:defRPr sz="4500"/>
            </a:lvl1pPr>
          </a:lstStyle>
          <a:p>
            <a:r>
              <a:rPr lang="en-US"/>
              <a:t>Click to edit Master title style</a:t>
            </a:r>
            <a:endParaRPr lang="en-US" dirty="0"/>
          </a:p>
        </p:txBody>
      </p:sp>
      <p:sp>
        <p:nvSpPr>
          <p:cNvPr id="31" name="Subtitle 2">
            <a:extLst>
              <a:ext uri="{FF2B5EF4-FFF2-40B4-BE49-F238E27FC236}">
                <a16:creationId xmlns:a16="http://schemas.microsoft.com/office/drawing/2014/main" id="{73782A73-0164-4D2C-BAD5-DF53C4F800E5}"/>
              </a:ext>
            </a:extLst>
          </p:cNvPr>
          <p:cNvSpPr>
            <a:spLocks noGrp="1"/>
          </p:cNvSpPr>
          <p:nvPr>
            <p:ph type="subTitle" idx="1" hasCustomPrompt="1"/>
          </p:nvPr>
        </p:nvSpPr>
        <p:spPr>
          <a:xfrm>
            <a:off x="383800" y="5199013"/>
            <a:ext cx="5716962" cy="258079"/>
          </a:xfrm>
        </p:spPr>
        <p:txBody>
          <a:bodyPr/>
          <a:lstStyle>
            <a:lvl1pPr marL="0" indent="0" algn="l">
              <a:spcBef>
                <a:spcPts val="0"/>
              </a:spcBef>
              <a:buNone/>
              <a:defRPr sz="175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9" name="Text Placeholder 8">
            <a:extLst>
              <a:ext uri="{FF2B5EF4-FFF2-40B4-BE49-F238E27FC236}">
                <a16:creationId xmlns:a16="http://schemas.microsoft.com/office/drawing/2014/main" id="{0C9865C8-230B-42BE-8B05-ECBF9A085ED0}"/>
              </a:ext>
            </a:extLst>
          </p:cNvPr>
          <p:cNvSpPr>
            <a:spLocks noGrp="1"/>
          </p:cNvSpPr>
          <p:nvPr>
            <p:ph type="body" sz="quarter" idx="15" hasCustomPrompt="1"/>
          </p:nvPr>
        </p:nvSpPr>
        <p:spPr>
          <a:xfrm>
            <a:off x="383800" y="5456305"/>
            <a:ext cx="5716962" cy="226283"/>
          </a:xfrm>
        </p:spPr>
        <p:txBody>
          <a:bodyPr/>
          <a:lstStyle>
            <a:lvl1pPr marL="0" indent="0">
              <a:buNone/>
              <a:defRPr sz="1750"/>
            </a:lvl1pPr>
          </a:lstStyle>
          <a:p>
            <a:pPr lvl="0"/>
            <a:r>
              <a:rPr lang="nb-NO" dirty="0"/>
              <a:t>Tittel</a:t>
            </a:r>
            <a:endParaRPr lang="en-US" dirty="0"/>
          </a:p>
        </p:txBody>
      </p:sp>
      <p:sp>
        <p:nvSpPr>
          <p:cNvPr id="30" name="Text Placeholder 8">
            <a:extLst>
              <a:ext uri="{FF2B5EF4-FFF2-40B4-BE49-F238E27FC236}">
                <a16:creationId xmlns:a16="http://schemas.microsoft.com/office/drawing/2014/main" id="{6371C43A-1652-4674-9385-53CBD3210978}"/>
              </a:ext>
            </a:extLst>
          </p:cNvPr>
          <p:cNvSpPr>
            <a:spLocks noGrp="1"/>
          </p:cNvSpPr>
          <p:nvPr>
            <p:ph type="body" sz="quarter" idx="16" hasCustomPrompt="1"/>
          </p:nvPr>
        </p:nvSpPr>
        <p:spPr>
          <a:xfrm>
            <a:off x="383800" y="5723036"/>
            <a:ext cx="5716962" cy="226283"/>
          </a:xfrm>
        </p:spPr>
        <p:txBody>
          <a:bodyPr/>
          <a:lstStyle>
            <a:lvl1pPr marL="0" indent="0">
              <a:buNone/>
              <a:defRPr sz="1750"/>
            </a:lvl1pPr>
          </a:lstStyle>
          <a:p>
            <a:pPr lvl="0"/>
            <a:r>
              <a:rPr lang="nb-NO" dirty="0"/>
              <a:t>Universitet</a:t>
            </a:r>
            <a:endParaRPr lang="en-US" dirty="0"/>
          </a:p>
        </p:txBody>
      </p:sp>
      <p:sp>
        <p:nvSpPr>
          <p:cNvPr id="28" name="Date Placeholder 3">
            <a:extLst>
              <a:ext uri="{FF2B5EF4-FFF2-40B4-BE49-F238E27FC236}">
                <a16:creationId xmlns:a16="http://schemas.microsoft.com/office/drawing/2014/main" id="{A1654625-2F9D-43A8-9B19-A1501B2C4B89}"/>
              </a:ext>
            </a:extLst>
          </p:cNvPr>
          <p:cNvSpPr>
            <a:spLocks noGrp="1"/>
          </p:cNvSpPr>
          <p:nvPr>
            <p:ph type="dt" sz="half" idx="10"/>
          </p:nvPr>
        </p:nvSpPr>
        <p:spPr>
          <a:xfrm>
            <a:off x="379038" y="6216634"/>
            <a:ext cx="5716962" cy="365125"/>
          </a:xfrm>
        </p:spPr>
        <p:txBody>
          <a:bodyPr lIns="0" tIns="0" rIns="0" bIns="0"/>
          <a:lstStyle>
            <a:lvl1pPr>
              <a:defRPr sz="1750">
                <a:solidFill>
                  <a:schemeClr val="tx1"/>
                </a:solidFill>
              </a:defRPr>
            </a:lvl1pPr>
          </a:lstStyle>
          <a:p>
            <a:endParaRPr lang="en-US" dirty="0"/>
          </a:p>
        </p:txBody>
      </p:sp>
      <p:sp>
        <p:nvSpPr>
          <p:cNvPr id="21" name="Text Placeholder 4" descr="UiO segl">
            <a:extLst>
              <a:ext uri="{FF2B5EF4-FFF2-40B4-BE49-F238E27FC236}">
                <a16:creationId xmlns:a16="http://schemas.microsoft.com/office/drawing/2014/main" id="{D397E638-588F-47C4-8318-DB30D79BCF62}"/>
              </a:ext>
            </a:extLst>
          </p:cNvPr>
          <p:cNvSpPr>
            <a:spLocks noGrp="1"/>
          </p:cNvSpPr>
          <p:nvPr>
            <p:ph type="body" sz="quarter" idx="14" hasCustomPrompt="1"/>
          </p:nvPr>
        </p:nvSpPr>
        <p:spPr>
          <a:xfrm>
            <a:off x="10785613" y="5457092"/>
            <a:ext cx="1025436" cy="1025421"/>
          </a:xfrm>
          <a:blipFill>
            <a:blip r:embed="rId5">
              <a:extLst>
                <a:ext uri="{96DAC541-7B7A-43D3-8B79-37D633B846F1}">
                  <asvg:svgBlip xmlns:asvg="http://schemas.microsoft.com/office/drawing/2016/SVG/main" r:embed="rId6"/>
                </a:ext>
              </a:extLst>
            </a:blip>
            <a:stretch>
              <a:fillRect/>
            </a:stretch>
          </a:blipFill>
        </p:spPr>
        <p:txBody>
          <a:bodyPr/>
          <a:lstStyle>
            <a:lvl1pPr>
              <a:buNone/>
              <a:defRPr sz="100"/>
            </a:lvl1pPr>
          </a:lstStyle>
          <a:p>
            <a:pPr lvl="0"/>
            <a:r>
              <a:rPr lang="nb-NO" dirty="0"/>
              <a:t> </a:t>
            </a:r>
            <a:endParaRPr lang="en-US" dirty="0"/>
          </a:p>
        </p:txBody>
      </p:sp>
      <p:sp>
        <p:nvSpPr>
          <p:cNvPr id="14" name="addin_colorbox" hidden="1">
            <a:extLst>
              <a:ext uri="{FF2B5EF4-FFF2-40B4-BE49-F238E27FC236}">
                <a16:creationId xmlns:a16="http://schemas.microsoft.com/office/drawing/2014/main" id="{B34046E2-E0A0-4315-9411-04EBA19D54DA}"/>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6" name="addin_title" hidden="1">
            <a:extLst>
              <a:ext uri="{FF2B5EF4-FFF2-40B4-BE49-F238E27FC236}">
                <a16:creationId xmlns:a16="http://schemas.microsoft.com/office/drawing/2014/main" id="{EB9E8B29-78FF-422D-B648-7D4F0D403082}"/>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7" name="addin_text" hidden="1">
            <a:extLst>
              <a:ext uri="{FF2B5EF4-FFF2-40B4-BE49-F238E27FC236}">
                <a16:creationId xmlns:a16="http://schemas.microsoft.com/office/drawing/2014/main" id="{918F58FB-9B03-413E-989C-AE087C74A791}"/>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8" name="addin_image" hidden="1">
            <a:extLst>
              <a:ext uri="{FF2B5EF4-FFF2-40B4-BE49-F238E27FC236}">
                <a16:creationId xmlns:a16="http://schemas.microsoft.com/office/drawing/2014/main" id="{916BC30A-E2A3-4BB3-8175-D14FBA97BB4A}"/>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9" name="addin_grouplist" hidden="1">
            <a:extLst>
              <a:ext uri="{FF2B5EF4-FFF2-40B4-BE49-F238E27FC236}">
                <a16:creationId xmlns:a16="http://schemas.microsoft.com/office/drawing/2014/main" id="{189797EA-4203-48ED-9B9C-9481B1311A52}"/>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0" name="addin_logo" hidden="1">
            <a:extLst>
              <a:ext uri="{FF2B5EF4-FFF2-40B4-BE49-F238E27FC236}">
                <a16:creationId xmlns:a16="http://schemas.microsoft.com/office/drawing/2014/main" id="{D3C84601-A4D0-4B48-876F-9DC17367A2A1}"/>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2" name="logo_hvit" descr="UiO Segl" hidden="1">
            <a:extLst>
              <a:ext uri="{FF2B5EF4-FFF2-40B4-BE49-F238E27FC236}">
                <a16:creationId xmlns:a16="http://schemas.microsoft.com/office/drawing/2014/main" id="{9312E79A-63CD-41D4-8EA6-B9BD7EBEEA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5613" y="5457092"/>
            <a:ext cx="1025436" cy="1025436"/>
          </a:xfrm>
          <a:prstGeom prst="rect">
            <a:avLst/>
          </a:prstGeom>
        </p:spPr>
      </p:pic>
      <p:pic>
        <p:nvPicPr>
          <p:cNvPr id="23" name="logo_sort" descr="UiO Segl" hidden="1">
            <a:extLst>
              <a:ext uri="{FF2B5EF4-FFF2-40B4-BE49-F238E27FC236}">
                <a16:creationId xmlns:a16="http://schemas.microsoft.com/office/drawing/2014/main" id="{CCD2A0AF-6987-472B-AB0A-FE4E51B298B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85614" y="5457093"/>
            <a:ext cx="1025421" cy="1025421"/>
          </a:xfrm>
          <a:prstGeom prst="rect">
            <a:avLst/>
          </a:prstGeom>
        </p:spPr>
      </p:pic>
      <p:sp>
        <p:nvSpPr>
          <p:cNvPr id="24" name="addin_colorlist" hidden="1">
            <a:extLst>
              <a:ext uri="{FF2B5EF4-FFF2-40B4-BE49-F238E27FC236}">
                <a16:creationId xmlns:a16="http://schemas.microsoft.com/office/drawing/2014/main" id="{FD548E61-D022-4178-8722-46839AB856D2}"/>
              </a:ext>
            </a:extLst>
          </p:cNvPr>
          <p:cNvSpPr/>
          <p:nvPr userDrawn="1"/>
        </p:nvSpPr>
        <p:spPr>
          <a:xfrm>
            <a:off x="152400" y="-13141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4" name="Text Placeholder 3">
            <a:extLst>
              <a:ext uri="{FF2B5EF4-FFF2-40B4-BE49-F238E27FC236}">
                <a16:creationId xmlns:a16="http://schemas.microsoft.com/office/drawing/2014/main" id="{33333ACA-8377-46D1-9D90-73F9F4A0D070}"/>
              </a:ext>
            </a:extLst>
          </p:cNvPr>
          <p:cNvSpPr>
            <a:spLocks noGrp="1"/>
          </p:cNvSpPr>
          <p:nvPr>
            <p:ph type="body" sz="quarter" idx="18" hasCustomPrompt="1"/>
          </p:nvPr>
        </p:nvSpPr>
        <p:spPr>
          <a:xfrm>
            <a:off x="379038" y="4237773"/>
            <a:ext cx="5716962" cy="757238"/>
          </a:xfrm>
        </p:spPr>
        <p:txBody>
          <a:bodyPr/>
          <a:lstStyle>
            <a:lvl1pPr marL="0" indent="0">
              <a:spcBef>
                <a:spcPts val="0"/>
              </a:spcBef>
              <a:buNone/>
              <a:defRPr/>
            </a:lvl1pPr>
          </a:lstStyle>
          <a:p>
            <a:pPr lvl="0"/>
            <a:r>
              <a:rPr lang="en-US" dirty="0" err="1"/>
              <a:t>Underoverskrift</a:t>
            </a:r>
            <a:endParaRPr lang="en-US" dirty="0"/>
          </a:p>
        </p:txBody>
      </p:sp>
    </p:spTree>
    <p:extLst>
      <p:ext uri="{BB962C8B-B14F-4D97-AF65-F5344CB8AC3E}">
        <p14:creationId xmlns:p14="http://schemas.microsoft.com/office/powerpoint/2010/main" val="1312225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Forside fakultet Bilde">
    <p:bg>
      <p:bgPr>
        <a:solidFill>
          <a:schemeClr val="l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FDE277A-D1D4-46F7-9ED8-7C20DEB74C53}"/>
              </a:ext>
            </a:extLst>
          </p:cNvPr>
          <p:cNvGraphicFramePr>
            <a:graphicFrameLocks noChangeAspect="1"/>
          </p:cNvGraphicFramePr>
          <p:nvPr userDrawn="1">
            <p:custDataLst>
              <p:tags r:id="rId1"/>
            </p:custDataLst>
            <p:extLst>
              <p:ext uri="{D42A27DB-BD31-4B8C-83A1-F6EECF244321}">
                <p14:modId xmlns:p14="http://schemas.microsoft.com/office/powerpoint/2010/main" val="4040624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9" imgH="343" progId="TCLayout.ActiveDocument.1">
                  <p:embed/>
                </p:oleObj>
              </mc:Choice>
              <mc:Fallback>
                <p:oleObj name="think-cell Slide" r:id="rId3" imgW="339" imgH="343" progId="TCLayout.ActiveDocument.1">
                  <p:embed/>
                  <p:pic>
                    <p:nvPicPr>
                      <p:cNvPr id="4" name="Object 3" hidden="1">
                        <a:extLst>
                          <a:ext uri="{FF2B5EF4-FFF2-40B4-BE49-F238E27FC236}">
                            <a16:creationId xmlns:a16="http://schemas.microsoft.com/office/drawing/2014/main" id="{1FDE277A-D1D4-46F7-9ED8-7C20DEB74C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icture Placeholder 1">
            <a:extLst>
              <a:ext uri="{FF2B5EF4-FFF2-40B4-BE49-F238E27FC236}">
                <a16:creationId xmlns:a16="http://schemas.microsoft.com/office/drawing/2014/main" id="{A84D768E-AC85-41DD-B1B7-0298BF33163D}"/>
              </a:ext>
            </a:extLst>
          </p:cNvPr>
          <p:cNvSpPr>
            <a:spLocks noGrp="1"/>
          </p:cNvSpPr>
          <p:nvPr>
            <p:ph type="pic" sz="quarter" idx="13"/>
          </p:nvPr>
        </p:nvSpPr>
        <p:spPr>
          <a:xfrm>
            <a:off x="6209880" y="0"/>
            <a:ext cx="5982120" cy="6858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62098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15" name="Title 1">
            <a:extLst>
              <a:ext uri="{FF2B5EF4-FFF2-40B4-BE49-F238E27FC236}">
                <a16:creationId xmlns:a16="http://schemas.microsoft.com/office/drawing/2014/main" id="{1A99F6BB-7452-4A97-9D6D-C9C80D04D213}"/>
              </a:ext>
            </a:extLst>
          </p:cNvPr>
          <p:cNvSpPr>
            <a:spLocks noGrp="1"/>
          </p:cNvSpPr>
          <p:nvPr>
            <p:ph type="ctrTitle" hasCustomPrompt="1"/>
          </p:nvPr>
        </p:nvSpPr>
        <p:spPr>
          <a:xfrm>
            <a:off x="379038" y="239167"/>
            <a:ext cx="5075367" cy="2387600"/>
          </a:xfrm>
          <a:solidFill>
            <a:srgbClr val="0000FF">
              <a:alpha val="0"/>
            </a:srgbClr>
          </a:solidFill>
          <a:effectLst>
            <a:outerShdw blurRad="50800" dist="50800" dir="5400000" algn="ctr" rotWithShape="0">
              <a:srgbClr val="0A0000">
                <a:alpha val="0"/>
              </a:srgbClr>
            </a:outerShdw>
          </a:effectLst>
        </p:spPr>
        <p:txBody>
          <a:bodyPr vert="horz" anchor="t"/>
          <a:lstStyle>
            <a:lvl1pPr algn="l">
              <a:lnSpc>
                <a:spcPct val="100000"/>
              </a:lnSpc>
              <a:defRPr sz="4501"/>
            </a:lvl1pPr>
          </a:lstStyle>
          <a:p>
            <a:r>
              <a:rPr lang="nb-NO" noProof="0" dirty="0"/>
              <a:t>Velg fakultet fra </a:t>
            </a:r>
            <a:r>
              <a:rPr lang="nb-NO" noProof="0" dirty="0" err="1"/>
              <a:t>nedtrekksmenyen</a:t>
            </a:r>
            <a:endParaRPr lang="en-US" noProof="0" dirty="0"/>
          </a:p>
        </p:txBody>
      </p:sp>
      <p:sp>
        <p:nvSpPr>
          <p:cNvPr id="28" name="Text Placeholder 8">
            <a:extLst>
              <a:ext uri="{FF2B5EF4-FFF2-40B4-BE49-F238E27FC236}">
                <a16:creationId xmlns:a16="http://schemas.microsoft.com/office/drawing/2014/main" id="{E17BAB58-FE9E-48CD-90C1-5A92CD4AF345}"/>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dirty="0"/>
              <a:t>Navn Etternavn</a:t>
            </a:r>
            <a:endParaRPr lang="en-US" dirty="0"/>
          </a:p>
        </p:txBody>
      </p:sp>
      <p:sp>
        <p:nvSpPr>
          <p:cNvPr id="26" name="Text Placeholder 8">
            <a:extLst>
              <a:ext uri="{FF2B5EF4-FFF2-40B4-BE49-F238E27FC236}">
                <a16:creationId xmlns:a16="http://schemas.microsoft.com/office/drawing/2014/main" id="{D1011A16-94DD-4043-A614-BEC724B6F1F6}"/>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a:t>Tittel</a:t>
            </a:r>
            <a:endParaRPr lang="en-US" dirty="0"/>
          </a:p>
        </p:txBody>
      </p:sp>
      <p:sp>
        <p:nvSpPr>
          <p:cNvPr id="27" name="Text Placeholder 8">
            <a:extLst>
              <a:ext uri="{FF2B5EF4-FFF2-40B4-BE49-F238E27FC236}">
                <a16:creationId xmlns:a16="http://schemas.microsoft.com/office/drawing/2014/main" id="{BC09F072-DFF2-42B8-9221-578EE194D06A}"/>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a:t>Universitet</a:t>
            </a:r>
            <a:endParaRPr lang="en-US" dirty="0"/>
          </a:p>
        </p:txBody>
      </p:sp>
      <p:sp>
        <p:nvSpPr>
          <p:cNvPr id="25" name="Date Placeholder 3">
            <a:extLst>
              <a:ext uri="{FF2B5EF4-FFF2-40B4-BE49-F238E27FC236}">
                <a16:creationId xmlns:a16="http://schemas.microsoft.com/office/drawing/2014/main" id="{3BBDCC2B-F1B3-4493-BC07-8FE83C70C0EE}"/>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pic>
        <p:nvPicPr>
          <p:cNvPr id="24" name="Graphic 23" descr="UiO segl">
            <a:extLst>
              <a:ext uri="{FF2B5EF4-FFF2-40B4-BE49-F238E27FC236}">
                <a16:creationId xmlns:a16="http://schemas.microsoft.com/office/drawing/2014/main" id="{EC3480BC-2C3D-4A7E-9C52-40E1CC216EE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9C5D506-67A5-4F89-8560-22F43BCF74AF}"/>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6" name="addin_colorbox" hidden="1">
            <a:extLst>
              <a:ext uri="{FF2B5EF4-FFF2-40B4-BE49-F238E27FC236}">
                <a16:creationId xmlns:a16="http://schemas.microsoft.com/office/drawing/2014/main" id="{FCA3E1BC-B669-4110-87EA-FAF1FA6121DD}"/>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7" name="addin_title" hidden="1">
            <a:extLst>
              <a:ext uri="{FF2B5EF4-FFF2-40B4-BE49-F238E27FC236}">
                <a16:creationId xmlns:a16="http://schemas.microsoft.com/office/drawing/2014/main" id="{3ED724C7-6D8D-4B02-A942-476103665D4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8" name="addin_text" hidden="1">
            <a:extLst>
              <a:ext uri="{FF2B5EF4-FFF2-40B4-BE49-F238E27FC236}">
                <a16:creationId xmlns:a16="http://schemas.microsoft.com/office/drawing/2014/main" id="{3875A1F9-BE97-453C-A6D3-C2B80FB26DA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9" name="addin_image" hidden="1">
            <a:extLst>
              <a:ext uri="{FF2B5EF4-FFF2-40B4-BE49-F238E27FC236}">
                <a16:creationId xmlns:a16="http://schemas.microsoft.com/office/drawing/2014/main" id="{B74C45E3-A0CF-4E11-99D4-B0A97B5ECA6D}"/>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0" name="addin_grouplist" hidden="1">
            <a:extLst>
              <a:ext uri="{FF2B5EF4-FFF2-40B4-BE49-F238E27FC236}">
                <a16:creationId xmlns:a16="http://schemas.microsoft.com/office/drawing/2014/main" id="{E863661C-B13F-46BB-BA71-469E9D5AB327}"/>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1" name="addin_logo" hidden="1">
            <a:extLst>
              <a:ext uri="{FF2B5EF4-FFF2-40B4-BE49-F238E27FC236}">
                <a16:creationId xmlns:a16="http://schemas.microsoft.com/office/drawing/2014/main" id="{6B15E5D0-41F1-4B95-AEBC-8FEF29F24DE4}"/>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Tree>
    <p:extLst>
      <p:ext uri="{BB962C8B-B14F-4D97-AF65-F5344CB8AC3E}">
        <p14:creationId xmlns:p14="http://schemas.microsoft.com/office/powerpoint/2010/main" val="3894822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Forside institutt bilde">
    <p:spTree>
      <p:nvGrpSpPr>
        <p:cNvPr id="1" name=""/>
        <p:cNvGrpSpPr/>
        <p:nvPr/>
      </p:nvGrpSpPr>
      <p:grpSpPr>
        <a:xfrm>
          <a:off x="0" y="0"/>
          <a:ext cx="0" cy="0"/>
          <a:chOff x="0" y="0"/>
          <a:chExt cx="0" cy="0"/>
        </a:xfrm>
      </p:grpSpPr>
      <p:sp>
        <p:nvSpPr>
          <p:cNvPr id="23" name="Text Placeholder 2" descr="Bakgrunn">
            <a:extLst>
              <a:ext uri="{FF2B5EF4-FFF2-40B4-BE49-F238E27FC236}">
                <a16:creationId xmlns:a16="http://schemas.microsoft.com/office/drawing/2014/main" id="{4E3EE5B4-2D44-45E3-B636-1734E02BAC5F}"/>
              </a:ext>
            </a:extLst>
          </p:cNvPr>
          <p:cNvSpPr>
            <a:spLocks noGrp="1"/>
          </p:cNvSpPr>
          <p:nvPr>
            <p:ph type="body" sz="quarter" idx="18" hasCustomPrompt="1"/>
          </p:nvPr>
        </p:nvSpPr>
        <p:spPr>
          <a:xfrm>
            <a:off x="6214641" y="0"/>
            <a:ext cx="5973955" cy="6858000"/>
          </a:xfrm>
          <a:solidFill>
            <a:schemeClr val="accent4"/>
          </a:solidFill>
        </p:spPr>
        <p:txBody>
          <a:bodyPr/>
          <a:lstStyle>
            <a:lvl1pPr marL="0" indent="0">
              <a:buNone/>
              <a:defRPr sz="200">
                <a:solidFill>
                  <a:srgbClr val="010000"/>
                </a:solidFill>
              </a:defRPr>
            </a:lvl1pPr>
          </a:lstStyle>
          <a:p>
            <a:pPr lvl="0"/>
            <a:r>
              <a:rPr lang="en-US" dirty="0"/>
              <a:t> </a:t>
            </a:r>
          </a:p>
        </p:txBody>
      </p:sp>
      <p:sp>
        <p:nvSpPr>
          <p:cNvPr id="3" name="Picture Placeholder 2">
            <a:extLst>
              <a:ext uri="{FF2B5EF4-FFF2-40B4-BE49-F238E27FC236}">
                <a16:creationId xmlns:a16="http://schemas.microsoft.com/office/drawing/2014/main" id="{663D537D-BDA7-442F-85CC-77B15D3E9EBA}"/>
              </a:ext>
            </a:extLst>
          </p:cNvPr>
          <p:cNvSpPr>
            <a:spLocks noGrp="1"/>
          </p:cNvSpPr>
          <p:nvPr>
            <p:ph type="pic" sz="quarter" idx="19"/>
          </p:nvPr>
        </p:nvSpPr>
        <p:spPr>
          <a:xfrm>
            <a:off x="6209880" y="0"/>
            <a:ext cx="598212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26" name="Text Placeholder 8">
            <a:extLst>
              <a:ext uri="{FF2B5EF4-FFF2-40B4-BE49-F238E27FC236}">
                <a16:creationId xmlns:a16="http://schemas.microsoft.com/office/drawing/2014/main" id="{EA343E91-A7F8-411F-8D9E-AD0CD04545F4}"/>
              </a:ext>
            </a:extLst>
          </p:cNvPr>
          <p:cNvSpPr>
            <a:spLocks noGrp="1"/>
          </p:cNvSpPr>
          <p:nvPr>
            <p:ph type="body" sz="quarter" idx="14" hasCustomPrompt="1"/>
          </p:nvPr>
        </p:nvSpPr>
        <p:spPr>
          <a:xfrm>
            <a:off x="382847" y="341458"/>
            <a:ext cx="5071557" cy="207999"/>
          </a:xfrm>
          <a:solidFill>
            <a:srgbClr val="0000FE">
              <a:alpha val="0"/>
            </a:srgbClr>
          </a:solidFill>
        </p:spPr>
        <p:txBody>
          <a:bodyPr/>
          <a:lstStyle>
            <a:lvl1pPr marL="0" indent="0">
              <a:buNone/>
              <a:defRPr sz="1200"/>
            </a:lvl1pPr>
          </a:lstStyle>
          <a:p>
            <a:pPr lvl="0"/>
            <a:r>
              <a:rPr lang="en-US" dirty="0" err="1">
                <a:latin typeface="Arial, sans-serif"/>
              </a:rPr>
              <a:t>Velg</a:t>
            </a:r>
            <a:r>
              <a:rPr lang="en-US" dirty="0">
                <a:latin typeface="Arial, sans-serif"/>
              </a:rPr>
              <a:t> </a:t>
            </a:r>
            <a:r>
              <a:rPr lang="en-US" dirty="0" err="1">
                <a:latin typeface="Arial, sans-serif"/>
              </a:rPr>
              <a:t>fakultet</a:t>
            </a:r>
            <a:r>
              <a:rPr lang="en-US" dirty="0">
                <a:latin typeface="Arial, sans-serif"/>
              </a:rPr>
              <a:t> </a:t>
            </a:r>
            <a:r>
              <a:rPr lang="en-US" dirty="0" err="1">
                <a:latin typeface="Arial, sans-serif"/>
              </a:rPr>
              <a:t>fra</a:t>
            </a:r>
            <a:r>
              <a:rPr lang="en-US" dirty="0">
                <a:latin typeface="Arial, sans-serif"/>
              </a:rPr>
              <a:t> </a:t>
            </a:r>
            <a:r>
              <a:rPr lang="en-US" dirty="0" err="1">
                <a:latin typeface="Arial, sans-serif"/>
              </a:rPr>
              <a:t>nedtrekksmenyen</a:t>
            </a:r>
            <a:endParaRPr lang="nb-NO" noProof="0" dirty="0"/>
          </a:p>
        </p:txBody>
      </p:sp>
      <p:sp>
        <p:nvSpPr>
          <p:cNvPr id="25" name="Text Placeholder 4">
            <a:extLst>
              <a:ext uri="{FF2B5EF4-FFF2-40B4-BE49-F238E27FC236}">
                <a16:creationId xmlns:a16="http://schemas.microsoft.com/office/drawing/2014/main" id="{9353483E-A81E-4295-A996-3D67CCCC2E09}"/>
              </a:ext>
            </a:extLst>
          </p:cNvPr>
          <p:cNvSpPr>
            <a:spLocks noGrp="1"/>
          </p:cNvSpPr>
          <p:nvPr>
            <p:ph type="body" sz="quarter" idx="20" hasCustomPrompt="1"/>
          </p:nvPr>
        </p:nvSpPr>
        <p:spPr>
          <a:xfrm>
            <a:off x="379038" y="653143"/>
            <a:ext cx="5075367" cy="1973624"/>
          </a:xfrm>
        </p:spPr>
        <p:txBody>
          <a:bodyPr/>
          <a:lstStyle>
            <a:lvl1pPr marL="0" indent="0">
              <a:buNone/>
              <a:defRPr lang="en-US" sz="4501" kern="1200" dirty="0">
                <a:solidFill>
                  <a:schemeClr val="tx1"/>
                </a:solidFill>
                <a:latin typeface="+mj-lt"/>
                <a:ea typeface="+mj-ea"/>
                <a:cs typeface="+mj-cs"/>
              </a:defRPr>
            </a:lvl1pPr>
          </a:lstStyle>
          <a:p>
            <a:pPr lvl="0"/>
            <a:r>
              <a:rPr lang="nb-NO" sz="4501" kern="1200" dirty="0">
                <a:solidFill>
                  <a:schemeClr val="tx1"/>
                </a:solidFill>
                <a:latin typeface="+mj-lt"/>
                <a:ea typeface="+mj-ea"/>
                <a:cs typeface="+mj-cs"/>
              </a:rPr>
              <a:t>Navn på institutt</a:t>
            </a:r>
            <a:endParaRPr lang="en-US" dirty="0"/>
          </a:p>
        </p:txBody>
      </p:sp>
      <p:sp>
        <p:nvSpPr>
          <p:cNvPr id="30" name="Text Placeholder 8">
            <a:extLst>
              <a:ext uri="{FF2B5EF4-FFF2-40B4-BE49-F238E27FC236}">
                <a16:creationId xmlns:a16="http://schemas.microsoft.com/office/drawing/2014/main" id="{A0F37DB2-E675-4E63-AD01-1D4996198F38}"/>
              </a:ext>
            </a:extLst>
          </p:cNvPr>
          <p:cNvSpPr>
            <a:spLocks noGrp="1"/>
          </p:cNvSpPr>
          <p:nvPr>
            <p:ph type="body" sz="quarter" idx="22" hasCustomPrompt="1"/>
          </p:nvPr>
        </p:nvSpPr>
        <p:spPr>
          <a:xfrm>
            <a:off x="379038" y="4112581"/>
            <a:ext cx="5080128" cy="226283"/>
          </a:xfrm>
        </p:spPr>
        <p:txBody>
          <a:bodyPr/>
          <a:lstStyle>
            <a:lvl1pPr marL="0" indent="0">
              <a:buNone/>
              <a:defRPr sz="1750"/>
            </a:lvl1pPr>
          </a:lstStyle>
          <a:p>
            <a:pPr lvl="0"/>
            <a:r>
              <a:rPr lang="nb-NO" dirty="0"/>
              <a:t>Navn Etternavn</a:t>
            </a:r>
            <a:endParaRPr lang="en-US" dirty="0"/>
          </a:p>
        </p:txBody>
      </p:sp>
      <p:sp>
        <p:nvSpPr>
          <p:cNvPr id="28" name="Text Placeholder 8">
            <a:extLst>
              <a:ext uri="{FF2B5EF4-FFF2-40B4-BE49-F238E27FC236}">
                <a16:creationId xmlns:a16="http://schemas.microsoft.com/office/drawing/2014/main" id="{AF5E8745-EB5B-4C17-A308-AC6088BCA617}"/>
              </a:ext>
            </a:extLst>
          </p:cNvPr>
          <p:cNvSpPr>
            <a:spLocks noGrp="1"/>
          </p:cNvSpPr>
          <p:nvPr>
            <p:ph type="body" sz="quarter" idx="16" hasCustomPrompt="1"/>
          </p:nvPr>
        </p:nvSpPr>
        <p:spPr>
          <a:xfrm>
            <a:off x="383800" y="4379312"/>
            <a:ext cx="5075366" cy="226283"/>
          </a:xfrm>
        </p:spPr>
        <p:txBody>
          <a:bodyPr/>
          <a:lstStyle>
            <a:lvl1pPr marL="0" indent="0">
              <a:buNone/>
              <a:defRPr sz="1750"/>
            </a:lvl1pPr>
          </a:lstStyle>
          <a:p>
            <a:pPr lvl="0"/>
            <a:r>
              <a:rPr lang="nb-NO" dirty="0"/>
              <a:t>Tittel</a:t>
            </a:r>
            <a:endParaRPr lang="en-US" dirty="0"/>
          </a:p>
        </p:txBody>
      </p:sp>
      <p:sp>
        <p:nvSpPr>
          <p:cNvPr id="29" name="Text Placeholder 8">
            <a:extLst>
              <a:ext uri="{FF2B5EF4-FFF2-40B4-BE49-F238E27FC236}">
                <a16:creationId xmlns:a16="http://schemas.microsoft.com/office/drawing/2014/main" id="{7CB7E83F-937E-4B9E-830A-492432F3A4E8}"/>
              </a:ext>
            </a:extLst>
          </p:cNvPr>
          <p:cNvSpPr>
            <a:spLocks noGrp="1"/>
          </p:cNvSpPr>
          <p:nvPr>
            <p:ph type="body" sz="quarter" idx="17" hasCustomPrompt="1"/>
          </p:nvPr>
        </p:nvSpPr>
        <p:spPr>
          <a:xfrm>
            <a:off x="383800" y="4646043"/>
            <a:ext cx="5075367" cy="226283"/>
          </a:xfrm>
        </p:spPr>
        <p:txBody>
          <a:bodyPr/>
          <a:lstStyle>
            <a:lvl1pPr marL="0" indent="0">
              <a:buNone/>
              <a:defRPr sz="1750"/>
            </a:lvl1pPr>
          </a:lstStyle>
          <a:p>
            <a:pPr lvl="0"/>
            <a:r>
              <a:rPr lang="nb-NO" dirty="0"/>
              <a:t>Universitet</a:t>
            </a:r>
            <a:endParaRPr lang="en-US" dirty="0"/>
          </a:p>
        </p:txBody>
      </p:sp>
      <p:sp>
        <p:nvSpPr>
          <p:cNvPr id="27" name="Date Placeholder 3">
            <a:extLst>
              <a:ext uri="{FF2B5EF4-FFF2-40B4-BE49-F238E27FC236}">
                <a16:creationId xmlns:a16="http://schemas.microsoft.com/office/drawing/2014/main" id="{B8980526-4F9F-495D-A07D-8D82934AE66E}"/>
              </a:ext>
            </a:extLst>
          </p:cNvPr>
          <p:cNvSpPr>
            <a:spLocks noGrp="1"/>
          </p:cNvSpPr>
          <p:nvPr>
            <p:ph type="dt" sz="half" idx="10"/>
          </p:nvPr>
        </p:nvSpPr>
        <p:spPr>
          <a:xfrm>
            <a:off x="379038" y="5135118"/>
            <a:ext cx="5075367" cy="365125"/>
          </a:xfrm>
        </p:spPr>
        <p:txBody>
          <a:bodyPr lIns="0" tIns="0" rIns="0" bIns="0"/>
          <a:lstStyle>
            <a:lvl1pPr>
              <a:defRPr sz="1750">
                <a:solidFill>
                  <a:schemeClr val="tx1"/>
                </a:solidFill>
              </a:defRPr>
            </a:lvl1pPr>
          </a:lstStyle>
          <a:p>
            <a:endParaRPr lang="en-US" dirty="0"/>
          </a:p>
        </p:txBody>
      </p:sp>
      <p:pic>
        <p:nvPicPr>
          <p:cNvPr id="31" name="Graphic 30" descr="UiO segl">
            <a:extLst>
              <a:ext uri="{FF2B5EF4-FFF2-40B4-BE49-F238E27FC236}">
                <a16:creationId xmlns:a16="http://schemas.microsoft.com/office/drawing/2014/main" id="{9BE98BF2-9E12-4468-BCAE-2A3B441A6E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038" y="5945262"/>
            <a:ext cx="2078732" cy="538688"/>
          </a:xfrm>
          <a:prstGeom prst="rect">
            <a:avLst/>
          </a:prstGeom>
        </p:spPr>
      </p:pic>
      <p:sp>
        <p:nvSpPr>
          <p:cNvPr id="10" name="addin_colorlist" hidden="1">
            <a:extLst>
              <a:ext uri="{FF2B5EF4-FFF2-40B4-BE49-F238E27FC236}">
                <a16:creationId xmlns:a16="http://schemas.microsoft.com/office/drawing/2014/main" id="{31A16B11-9453-4838-96C7-0B2173D11399}"/>
              </a:ext>
            </a:extLst>
          </p:cNvPr>
          <p:cNvSpPr/>
          <p:nvPr userDrawn="1"/>
        </p:nvSpPr>
        <p:spPr>
          <a:xfrm>
            <a:off x="0" y="-1466578"/>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halv1, halv2, halv3, halv4, halv5, halv6, halv7, halv8</a:t>
            </a:r>
          </a:p>
        </p:txBody>
      </p:sp>
      <p:sp>
        <p:nvSpPr>
          <p:cNvPr id="11" name="addin_colorbox" hidden="1">
            <a:extLst>
              <a:ext uri="{FF2B5EF4-FFF2-40B4-BE49-F238E27FC236}">
                <a16:creationId xmlns:a16="http://schemas.microsoft.com/office/drawing/2014/main" id="{D1415340-24A4-4DEA-BEFB-EEC4384292C0}"/>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9F75B8A5-5BF9-4EC4-8BB6-C6D3F7E34839}"/>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9" name="addin_text" hidden="1">
            <a:extLst>
              <a:ext uri="{FF2B5EF4-FFF2-40B4-BE49-F238E27FC236}">
                <a16:creationId xmlns:a16="http://schemas.microsoft.com/office/drawing/2014/main" id="{4E3B39B7-9751-440D-A9AB-82782D8FC8DF}"/>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20" name="addin_image" hidden="1">
            <a:extLst>
              <a:ext uri="{FF2B5EF4-FFF2-40B4-BE49-F238E27FC236}">
                <a16:creationId xmlns:a16="http://schemas.microsoft.com/office/drawing/2014/main" id="{9F11CD0A-A270-4DB2-9FCA-BA55A2B1F0DE}"/>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21" name="addin_grouplist" hidden="1">
            <a:extLst>
              <a:ext uri="{FF2B5EF4-FFF2-40B4-BE49-F238E27FC236}">
                <a16:creationId xmlns:a16="http://schemas.microsoft.com/office/drawing/2014/main" id="{DB6D9EA2-99A8-4372-A598-0B5D60587726}"/>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22" name="addin_logo" hidden="1">
            <a:extLst>
              <a:ext uri="{FF2B5EF4-FFF2-40B4-BE49-F238E27FC236}">
                <a16:creationId xmlns:a16="http://schemas.microsoft.com/office/drawing/2014/main" id="{A4926120-738A-4FCE-960F-FA718D9B088F}"/>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spTree>
    <p:extLst>
      <p:ext uri="{BB962C8B-B14F-4D97-AF65-F5344CB8AC3E}">
        <p14:creationId xmlns:p14="http://schemas.microsoft.com/office/powerpoint/2010/main" val="114580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Senter Bilde">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2" name="Picture Placeholder 1">
            <a:extLst>
              <a:ext uri="{FF2B5EF4-FFF2-40B4-BE49-F238E27FC236}">
                <a16:creationId xmlns:a16="http://schemas.microsoft.com/office/drawing/2014/main" id="{8FBC69D8-B71C-4206-87BD-EF7A4F58AEE1}"/>
              </a:ext>
            </a:extLst>
          </p:cNvPr>
          <p:cNvSpPr>
            <a:spLocks noGrp="1"/>
          </p:cNvSpPr>
          <p:nvPr>
            <p:ph type="pic" sz="quarter" idx="19"/>
          </p:nvPr>
        </p:nvSpPr>
        <p:spPr>
          <a:xfrm>
            <a:off x="1848886" y="0"/>
            <a:ext cx="10343115" cy="569646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nb-NO"/>
              <a:t>Klikk på ikonet for å legge til et bilde</a:t>
            </a:r>
            <a:endParaRPr lang="en-US" dirty="0"/>
          </a:p>
        </p:txBody>
      </p:sp>
      <p:sp>
        <p:nvSpPr>
          <p:cNvPr id="6" name="Title 5">
            <a:extLst>
              <a:ext uri="{FF2B5EF4-FFF2-40B4-BE49-F238E27FC236}">
                <a16:creationId xmlns:a16="http://schemas.microsoft.com/office/drawing/2014/main" id="{A6905D93-7717-4925-9DB0-BAB0F436A952}"/>
              </a:ext>
            </a:extLst>
          </p:cNvPr>
          <p:cNvSpPr>
            <a:spLocks noGrp="1"/>
          </p:cNvSpPr>
          <p:nvPr>
            <p:ph type="title" hasCustomPrompt="1"/>
          </p:nvPr>
        </p:nvSpPr>
        <p:spPr>
          <a:xfrm>
            <a:off x="381224" y="360045"/>
            <a:ext cx="6933976" cy="2365779"/>
          </a:xfrm>
        </p:spPr>
        <p:txBody>
          <a:bodyPr anchor="t"/>
          <a:lstStyle>
            <a:lvl1pPr>
              <a:lnSpc>
                <a:spcPct val="100000"/>
              </a:lnSpc>
              <a:defRPr sz="45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sp>
        <p:nvSpPr>
          <p:cNvPr id="3" name="Subtitle 2"/>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9" name="Text Placeholder 8">
            <a:extLst>
              <a:ext uri="{FF2B5EF4-FFF2-40B4-BE49-F238E27FC236}">
                <a16:creationId xmlns:a16="http://schemas.microsoft.com/office/drawing/2014/main" id="{4535FEDE-B06C-496B-BA41-490A42DC2E1D}"/>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14" name="Text Placeholder 8">
            <a:extLst>
              <a:ext uri="{FF2B5EF4-FFF2-40B4-BE49-F238E27FC236}">
                <a16:creationId xmlns:a16="http://schemas.microsoft.com/office/drawing/2014/main" id="{BEED47EB-FB74-4E92-BFEA-230762B9BAAF}"/>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4" name="Date Placeholder 3"/>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10" name="addin_colorlist" hidden="1">
            <a:extLst>
              <a:ext uri="{FF2B5EF4-FFF2-40B4-BE49-F238E27FC236}">
                <a16:creationId xmlns:a16="http://schemas.microsoft.com/office/drawing/2014/main" id="{B0379490-61FF-4C9C-B44F-5DD7CB40C36C}"/>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5614" y="5457093"/>
            <a:ext cx="1025421" cy="1025421"/>
          </a:xfrm>
          <a:prstGeom prst="rect">
            <a:avLst/>
          </a:prstGeom>
        </p:spPr>
      </p:pic>
      <p:pic>
        <p:nvPicPr>
          <p:cNvPr id="24" name="Graphic 23" descr="Logo Universitet i oslo">
            <a:extLst>
              <a:ext uri="{FF2B5EF4-FFF2-40B4-BE49-F238E27FC236}">
                <a16:creationId xmlns:a16="http://schemas.microsoft.com/office/drawing/2014/main" id="{D5876ED4-6402-4ADE-B19E-6AFD1B98A2B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28800" y="6102564"/>
            <a:ext cx="1931842" cy="383961"/>
          </a:xfrm>
          <a:prstGeom prst="rect">
            <a:avLst/>
          </a:prstGeom>
        </p:spPr>
      </p:pic>
      <p:sp>
        <p:nvSpPr>
          <p:cNvPr id="22" name="Text Placeholder 3">
            <a:extLst>
              <a:ext uri="{FF2B5EF4-FFF2-40B4-BE49-F238E27FC236}">
                <a16:creationId xmlns:a16="http://schemas.microsoft.com/office/drawing/2014/main" id="{411EF4AB-07E6-4205-89A6-BD26CABE9CD2}"/>
              </a:ext>
            </a:extLst>
          </p:cNvPr>
          <p:cNvSpPr>
            <a:spLocks noGrp="1"/>
          </p:cNvSpPr>
          <p:nvPr>
            <p:ph type="body" sz="quarter" idx="20" hasCustomPrompt="1"/>
          </p:nvPr>
        </p:nvSpPr>
        <p:spPr>
          <a:xfrm>
            <a:off x="381224" y="2914921"/>
            <a:ext cx="6933976" cy="757238"/>
          </a:xfrm>
        </p:spPr>
        <p:txBody>
          <a:bodyPr/>
          <a:lstStyle>
            <a:lvl1pPr marL="0" indent="0">
              <a:spcBef>
                <a:spcPts val="0"/>
              </a:spcBef>
              <a:buNone/>
              <a:defRPr>
                <a:highlight>
                  <a:srgbClr val="FFFFFF"/>
                </a:highlight>
              </a:defRPr>
            </a:lvl1pPr>
          </a:lstStyle>
          <a:p>
            <a:pPr lvl="0"/>
            <a:r>
              <a:rPr lang="en-US" dirty="0" err="1"/>
              <a:t>Undertittel</a:t>
            </a:r>
            <a:endParaRPr lang="en-US" dirty="0"/>
          </a:p>
        </p:txBody>
      </p:sp>
    </p:spTree>
    <p:extLst>
      <p:ext uri="{BB962C8B-B14F-4D97-AF65-F5344CB8AC3E}">
        <p14:creationId xmlns:p14="http://schemas.microsoft.com/office/powerpoint/2010/main" val="113477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Senter Bilde og tittel">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2" name="Picture Placeholder 1">
            <a:extLst>
              <a:ext uri="{FF2B5EF4-FFF2-40B4-BE49-F238E27FC236}">
                <a16:creationId xmlns:a16="http://schemas.microsoft.com/office/drawing/2014/main" id="{8FBC69D8-B71C-4206-87BD-EF7A4F58AEE1}"/>
              </a:ext>
            </a:extLst>
          </p:cNvPr>
          <p:cNvSpPr>
            <a:spLocks noGrp="1"/>
          </p:cNvSpPr>
          <p:nvPr>
            <p:ph type="pic" sz="quarter" idx="19"/>
          </p:nvPr>
        </p:nvSpPr>
        <p:spPr>
          <a:xfrm>
            <a:off x="1848886" y="0"/>
            <a:ext cx="10343115" cy="5696465"/>
          </a:xfrm>
          <a:prstGeom prst="rect">
            <a:avLst/>
          </a:prstGeom>
        </p:spPr>
        <p:txBody>
          <a:bodyPr lIns="0" tIns="0" rIns="0" bIns="0"/>
          <a:lstStyle/>
          <a:p>
            <a:r>
              <a:rPr lang="nb-NO"/>
              <a:t>Klikk på ikonet for å legge til et bilde</a:t>
            </a:r>
            <a:endParaRPr lang="en-US" dirty="0"/>
          </a:p>
        </p:txBody>
      </p:sp>
      <p:sp>
        <p:nvSpPr>
          <p:cNvPr id="6" name="Title 5">
            <a:extLst>
              <a:ext uri="{FF2B5EF4-FFF2-40B4-BE49-F238E27FC236}">
                <a16:creationId xmlns:a16="http://schemas.microsoft.com/office/drawing/2014/main" id="{A6905D93-7717-4925-9DB0-BAB0F436A952}"/>
              </a:ext>
            </a:extLst>
          </p:cNvPr>
          <p:cNvSpPr>
            <a:spLocks noGrp="1"/>
          </p:cNvSpPr>
          <p:nvPr>
            <p:ph type="title" hasCustomPrompt="1"/>
          </p:nvPr>
        </p:nvSpPr>
        <p:spPr>
          <a:xfrm>
            <a:off x="381224" y="360045"/>
            <a:ext cx="6093717" cy="1076281"/>
          </a:xfrm>
        </p:spPr>
        <p:txBody>
          <a:bodyPr anchor="t"/>
          <a:lstStyle>
            <a:lvl1pPr>
              <a:lnSpc>
                <a:spcPct val="100000"/>
              </a:lnSpc>
              <a:defRPr sz="20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sp>
        <p:nvSpPr>
          <p:cNvPr id="13" name="Text Placeholder 12">
            <a:extLst>
              <a:ext uri="{FF2B5EF4-FFF2-40B4-BE49-F238E27FC236}">
                <a16:creationId xmlns:a16="http://schemas.microsoft.com/office/drawing/2014/main" id="{B60C72AC-B09E-4EE6-9F89-F57BA1D22ECA}"/>
              </a:ext>
            </a:extLst>
          </p:cNvPr>
          <p:cNvSpPr>
            <a:spLocks noGrp="1"/>
          </p:cNvSpPr>
          <p:nvPr>
            <p:ph type="body" sz="quarter" idx="20" hasCustomPrompt="1"/>
          </p:nvPr>
        </p:nvSpPr>
        <p:spPr>
          <a:xfrm>
            <a:off x="377821" y="2282617"/>
            <a:ext cx="6097120" cy="1705095"/>
          </a:xfrm>
        </p:spPr>
        <p:txBody>
          <a:bodyPr/>
          <a:lstStyle>
            <a:lvl1pPr marL="0" indent="0">
              <a:buNone/>
              <a:defRPr sz="4500">
                <a:highlight>
                  <a:srgbClr val="FFFFFF"/>
                </a:highlight>
              </a:defRPr>
            </a:lvl1pPr>
          </a:lstStyle>
          <a:p>
            <a:pPr lvl="0"/>
            <a:r>
              <a:rPr lang="nb-NO" dirty="0"/>
              <a:t>Klikk for å legge til tittel</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5614" y="5457093"/>
            <a:ext cx="1025421" cy="1025421"/>
          </a:xfrm>
          <a:prstGeom prst="rect">
            <a:avLst/>
          </a:prstGeom>
        </p:spPr>
      </p:pic>
      <p:pic>
        <p:nvPicPr>
          <p:cNvPr id="24" name="Graphic 23" descr="Logo Universitet i oslo">
            <a:extLst>
              <a:ext uri="{FF2B5EF4-FFF2-40B4-BE49-F238E27FC236}">
                <a16:creationId xmlns:a16="http://schemas.microsoft.com/office/drawing/2014/main" id="{071EBF8B-CB57-4D96-BEC9-81D876B40C3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28800" y="6102564"/>
            <a:ext cx="1931842" cy="383961"/>
          </a:xfrm>
          <a:prstGeom prst="rect">
            <a:avLst/>
          </a:prstGeom>
        </p:spPr>
      </p:pic>
      <p:sp>
        <p:nvSpPr>
          <p:cNvPr id="25" name="Subtitle 2">
            <a:extLst>
              <a:ext uri="{FF2B5EF4-FFF2-40B4-BE49-F238E27FC236}">
                <a16:creationId xmlns:a16="http://schemas.microsoft.com/office/drawing/2014/main" id="{A76EB581-AD77-44E6-B0C1-79B4F5E42726}"/>
              </a:ext>
            </a:extLst>
          </p:cNvPr>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6" name="Text Placeholder 8">
            <a:extLst>
              <a:ext uri="{FF2B5EF4-FFF2-40B4-BE49-F238E27FC236}">
                <a16:creationId xmlns:a16="http://schemas.microsoft.com/office/drawing/2014/main" id="{FF90891E-BD34-453C-A553-405075097BB4}"/>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27" name="Text Placeholder 8">
            <a:extLst>
              <a:ext uri="{FF2B5EF4-FFF2-40B4-BE49-F238E27FC236}">
                <a16:creationId xmlns:a16="http://schemas.microsoft.com/office/drawing/2014/main" id="{539DE2A1-ED8C-4A49-A6AE-E9D46E40E9B1}"/>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28" name="Date Placeholder 3">
            <a:extLst>
              <a:ext uri="{FF2B5EF4-FFF2-40B4-BE49-F238E27FC236}">
                <a16:creationId xmlns:a16="http://schemas.microsoft.com/office/drawing/2014/main" id="{C1935023-B5DB-4153-92C3-DA938CAF07D2}"/>
              </a:ext>
            </a:extLst>
          </p:cNvPr>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22" name="addin_colorlist" hidden="1">
            <a:extLst>
              <a:ext uri="{FF2B5EF4-FFF2-40B4-BE49-F238E27FC236}">
                <a16:creationId xmlns:a16="http://schemas.microsoft.com/office/drawing/2014/main" id="{5FF6A525-3478-4FBD-9813-B825C9A70E53}"/>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Tree>
    <p:extLst>
      <p:ext uri="{BB962C8B-B14F-4D97-AF65-F5344CB8AC3E}">
        <p14:creationId xmlns:p14="http://schemas.microsoft.com/office/powerpoint/2010/main" val="321233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Senter Innhold og footer">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1848885" y="0"/>
            <a:ext cx="10343115" cy="5696465"/>
          </a:xfrm>
          <a:prstGeom prst="rect">
            <a:avLst/>
          </a:prstGeom>
        </p:spPr>
        <p:txBody>
          <a:bodyPr lIns="0" tIns="0" rIns="0" bIns="0"/>
          <a:lstStyle>
            <a:lvl1pPr>
              <a:buNone/>
              <a:defRPr/>
            </a:lvl1pPr>
          </a:lstStyle>
          <a:p>
            <a:pPr lvl="0"/>
            <a:r>
              <a:rPr lang="nb-NO" dirty="0"/>
              <a:t> </a:t>
            </a:r>
            <a:endParaRPr lang="en-US" dirty="0"/>
          </a:p>
        </p:txBody>
      </p:sp>
      <p:sp>
        <p:nvSpPr>
          <p:cNvPr id="6" name="Title 5">
            <a:extLst>
              <a:ext uri="{FF2B5EF4-FFF2-40B4-BE49-F238E27FC236}">
                <a16:creationId xmlns:a16="http://schemas.microsoft.com/office/drawing/2014/main" id="{A6905D93-7717-4925-9DB0-BAB0F436A952}"/>
              </a:ext>
            </a:extLst>
          </p:cNvPr>
          <p:cNvSpPr>
            <a:spLocks noGrp="1"/>
          </p:cNvSpPr>
          <p:nvPr>
            <p:ph type="title" hasCustomPrompt="1"/>
          </p:nvPr>
        </p:nvSpPr>
        <p:spPr>
          <a:xfrm>
            <a:off x="381224" y="360045"/>
            <a:ext cx="6933976" cy="2365779"/>
          </a:xfrm>
        </p:spPr>
        <p:txBody>
          <a:bodyPr anchor="t"/>
          <a:lstStyle>
            <a:lvl1pPr>
              <a:lnSpc>
                <a:spcPct val="100000"/>
              </a:lnSpc>
              <a:defRPr sz="45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pic>
        <p:nvPicPr>
          <p:cNvPr id="25" name="Graphic 24" descr="Logo Universitet i oslo">
            <a:extLst>
              <a:ext uri="{FF2B5EF4-FFF2-40B4-BE49-F238E27FC236}">
                <a16:creationId xmlns:a16="http://schemas.microsoft.com/office/drawing/2014/main" id="{1C54C566-FAF1-457B-ADC2-B572C2BA417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8800" y="6276395"/>
            <a:ext cx="1029645" cy="204646"/>
          </a:xfrm>
          <a:prstGeom prst="rect">
            <a:avLst/>
          </a:prstGeom>
        </p:spPr>
      </p:pic>
      <p:sp>
        <p:nvSpPr>
          <p:cNvPr id="22" name="Text Placeholder 12">
            <a:extLst>
              <a:ext uri="{FF2B5EF4-FFF2-40B4-BE49-F238E27FC236}">
                <a16:creationId xmlns:a16="http://schemas.microsoft.com/office/drawing/2014/main" id="{7790B458-49BE-41F6-BD1C-5F9A13299278}"/>
              </a:ext>
            </a:extLst>
          </p:cNvPr>
          <p:cNvSpPr>
            <a:spLocks noGrp="1"/>
          </p:cNvSpPr>
          <p:nvPr>
            <p:ph type="body" sz="quarter" idx="25" hasCustomPrompt="1"/>
          </p:nvPr>
        </p:nvSpPr>
        <p:spPr>
          <a:xfrm>
            <a:off x="3287211" y="6243181"/>
            <a:ext cx="1501215" cy="259232"/>
          </a:xfrm>
        </p:spPr>
        <p:txBody>
          <a:bodyPr anchor="b"/>
          <a:lstStyle>
            <a:lvl1pPr marL="0" indent="0">
              <a:buNone/>
              <a:defRPr lang="en-US" sz="800" kern="1200" dirty="0">
                <a:solidFill>
                  <a:schemeClr val="tx1"/>
                </a:solidFill>
                <a:latin typeface="+mn-lt"/>
                <a:ea typeface="+mn-ea"/>
                <a:cs typeface="+mn-cs"/>
              </a:defRPr>
            </a:lvl1pPr>
            <a:lvl2pPr>
              <a:defRPr lang="en-US" sz="800" kern="1200" smtClean="0">
                <a:solidFill>
                  <a:schemeClr val="tx1"/>
                </a:solidFill>
                <a:latin typeface="+mn-lt"/>
                <a:ea typeface="+mn-ea"/>
                <a:cs typeface="+mn-cs"/>
              </a:defRPr>
            </a:lvl2pPr>
          </a:lstStyle>
          <a:p>
            <a:pPr lvl="0"/>
            <a:r>
              <a:rPr lang="nb-NO" dirty="0"/>
              <a:t>Enter partner</a:t>
            </a:r>
            <a:endParaRPr lang="en-US" dirty="0"/>
          </a:p>
        </p:txBody>
      </p:sp>
      <p:sp>
        <p:nvSpPr>
          <p:cNvPr id="13" name="Text Placeholder 12">
            <a:extLst>
              <a:ext uri="{FF2B5EF4-FFF2-40B4-BE49-F238E27FC236}">
                <a16:creationId xmlns:a16="http://schemas.microsoft.com/office/drawing/2014/main" id="{230FD2C0-C7B1-4B5E-A6A6-CCC2718B1010}"/>
              </a:ext>
            </a:extLst>
          </p:cNvPr>
          <p:cNvSpPr>
            <a:spLocks noGrp="1"/>
          </p:cNvSpPr>
          <p:nvPr>
            <p:ph type="body" sz="quarter" idx="24" hasCustomPrompt="1"/>
          </p:nvPr>
        </p:nvSpPr>
        <p:spPr>
          <a:xfrm>
            <a:off x="5008202" y="6243181"/>
            <a:ext cx="1501215" cy="259232"/>
          </a:xfrm>
        </p:spPr>
        <p:txBody>
          <a:bodyPr anchor="b"/>
          <a:lstStyle>
            <a:lvl1pPr marL="0" indent="0">
              <a:buNone/>
              <a:defRPr lang="en-US" sz="800" kern="1200" dirty="0">
                <a:solidFill>
                  <a:schemeClr val="tx1"/>
                </a:solidFill>
                <a:latin typeface="+mn-lt"/>
                <a:ea typeface="+mn-ea"/>
                <a:cs typeface="+mn-cs"/>
              </a:defRPr>
            </a:lvl1pPr>
            <a:lvl2pPr>
              <a:defRPr lang="en-US" sz="800" kern="1200" smtClean="0">
                <a:solidFill>
                  <a:schemeClr val="tx1"/>
                </a:solidFill>
                <a:latin typeface="+mn-lt"/>
                <a:ea typeface="+mn-ea"/>
                <a:cs typeface="+mn-cs"/>
              </a:defRPr>
            </a:lvl2pPr>
          </a:lstStyle>
          <a:p>
            <a:pPr lvl="0"/>
            <a:r>
              <a:rPr lang="nb-NO" dirty="0"/>
              <a:t>Enter partner</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4" y="5457093"/>
            <a:ext cx="1025421" cy="1025421"/>
          </a:xfrm>
          <a:prstGeom prst="rect">
            <a:avLst/>
          </a:prstGeom>
        </p:spPr>
      </p:pic>
      <p:sp>
        <p:nvSpPr>
          <p:cNvPr id="26" name="Subtitle 2">
            <a:extLst>
              <a:ext uri="{FF2B5EF4-FFF2-40B4-BE49-F238E27FC236}">
                <a16:creationId xmlns:a16="http://schemas.microsoft.com/office/drawing/2014/main" id="{7DE7D971-BF8D-4AE3-BC82-0E6BE0967F2E}"/>
              </a:ext>
            </a:extLst>
          </p:cNvPr>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7" name="Text Placeholder 8">
            <a:extLst>
              <a:ext uri="{FF2B5EF4-FFF2-40B4-BE49-F238E27FC236}">
                <a16:creationId xmlns:a16="http://schemas.microsoft.com/office/drawing/2014/main" id="{EF99AC1F-778E-44FF-BF8A-667198760BA6}"/>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28" name="Text Placeholder 8">
            <a:extLst>
              <a:ext uri="{FF2B5EF4-FFF2-40B4-BE49-F238E27FC236}">
                <a16:creationId xmlns:a16="http://schemas.microsoft.com/office/drawing/2014/main" id="{CB187476-A7FD-44F9-928A-D91ECC1D928A}"/>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29" name="Date Placeholder 3">
            <a:extLst>
              <a:ext uri="{FF2B5EF4-FFF2-40B4-BE49-F238E27FC236}">
                <a16:creationId xmlns:a16="http://schemas.microsoft.com/office/drawing/2014/main" id="{486B2F67-1009-493C-8D10-146042824B1B}"/>
              </a:ext>
            </a:extLst>
          </p:cNvPr>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24" name="Text Placeholder 3">
            <a:extLst>
              <a:ext uri="{FF2B5EF4-FFF2-40B4-BE49-F238E27FC236}">
                <a16:creationId xmlns:a16="http://schemas.microsoft.com/office/drawing/2014/main" id="{5FC3B6DF-0955-4B68-A16C-BE498E06A23B}"/>
              </a:ext>
            </a:extLst>
          </p:cNvPr>
          <p:cNvSpPr>
            <a:spLocks noGrp="1"/>
          </p:cNvSpPr>
          <p:nvPr>
            <p:ph type="body" sz="quarter" idx="19" hasCustomPrompt="1"/>
          </p:nvPr>
        </p:nvSpPr>
        <p:spPr>
          <a:xfrm>
            <a:off x="381224" y="2914921"/>
            <a:ext cx="6933976" cy="757238"/>
          </a:xfrm>
        </p:spPr>
        <p:txBody>
          <a:bodyPr/>
          <a:lstStyle>
            <a:lvl1pPr marL="0" indent="0">
              <a:spcBef>
                <a:spcPts val="0"/>
              </a:spcBef>
              <a:buNone/>
              <a:defRPr>
                <a:highlight>
                  <a:srgbClr val="FFFFFF"/>
                </a:highlight>
              </a:defRPr>
            </a:lvl1pPr>
          </a:lstStyle>
          <a:p>
            <a:pPr lvl="0"/>
            <a:r>
              <a:rPr lang="en-US" dirty="0" err="1"/>
              <a:t>Undertittel</a:t>
            </a:r>
            <a:endParaRPr lang="en-US" dirty="0"/>
          </a:p>
        </p:txBody>
      </p:sp>
      <p:sp>
        <p:nvSpPr>
          <p:cNvPr id="30" name="addin_colorlist" hidden="1">
            <a:extLst>
              <a:ext uri="{FF2B5EF4-FFF2-40B4-BE49-F238E27FC236}">
                <a16:creationId xmlns:a16="http://schemas.microsoft.com/office/drawing/2014/main" id="{AFA5CDF3-9F39-4EC9-8B13-4B34D2EEBEB7}"/>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Tree>
    <p:extLst>
      <p:ext uri="{BB962C8B-B14F-4D97-AF65-F5344CB8AC3E}">
        <p14:creationId xmlns:p14="http://schemas.microsoft.com/office/powerpoint/2010/main" val="3437730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Senter Bilde og footer">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2" name="Picture Placeholder 1">
            <a:extLst>
              <a:ext uri="{FF2B5EF4-FFF2-40B4-BE49-F238E27FC236}">
                <a16:creationId xmlns:a16="http://schemas.microsoft.com/office/drawing/2014/main" id="{2D527594-E039-4932-98AD-71552210E210}"/>
              </a:ext>
            </a:extLst>
          </p:cNvPr>
          <p:cNvSpPr>
            <a:spLocks noGrp="1"/>
          </p:cNvSpPr>
          <p:nvPr>
            <p:ph type="pic" sz="quarter" idx="19"/>
          </p:nvPr>
        </p:nvSpPr>
        <p:spPr>
          <a:xfrm>
            <a:off x="1848886" y="0"/>
            <a:ext cx="10343115" cy="569646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nb-NO"/>
              <a:t>Klikk på ikonet for å legge til et bilde</a:t>
            </a:r>
            <a:endParaRPr lang="en-US" dirty="0"/>
          </a:p>
        </p:txBody>
      </p:sp>
      <p:sp>
        <p:nvSpPr>
          <p:cNvPr id="6" name="Title 5">
            <a:extLst>
              <a:ext uri="{FF2B5EF4-FFF2-40B4-BE49-F238E27FC236}">
                <a16:creationId xmlns:a16="http://schemas.microsoft.com/office/drawing/2014/main" id="{A6905D93-7717-4925-9DB0-BAB0F436A952}"/>
              </a:ext>
            </a:extLst>
          </p:cNvPr>
          <p:cNvSpPr>
            <a:spLocks noGrp="1"/>
          </p:cNvSpPr>
          <p:nvPr>
            <p:ph type="title" hasCustomPrompt="1"/>
          </p:nvPr>
        </p:nvSpPr>
        <p:spPr>
          <a:xfrm>
            <a:off x="381224" y="360045"/>
            <a:ext cx="6933976" cy="2365779"/>
          </a:xfrm>
        </p:spPr>
        <p:txBody>
          <a:bodyPr anchor="t"/>
          <a:lstStyle>
            <a:lvl1pPr>
              <a:lnSpc>
                <a:spcPct val="100000"/>
              </a:lnSpc>
              <a:defRPr sz="45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pic>
        <p:nvPicPr>
          <p:cNvPr id="26" name="Graphic 25" descr="Logo Universitet i oslo">
            <a:extLst>
              <a:ext uri="{FF2B5EF4-FFF2-40B4-BE49-F238E27FC236}">
                <a16:creationId xmlns:a16="http://schemas.microsoft.com/office/drawing/2014/main" id="{76DDCE7B-0FD7-4604-86F3-CED3F3DE49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28800" y="6276395"/>
            <a:ext cx="1029645" cy="204646"/>
          </a:xfrm>
          <a:prstGeom prst="rect">
            <a:avLst/>
          </a:prstGeom>
        </p:spPr>
      </p:pic>
      <p:sp>
        <p:nvSpPr>
          <p:cNvPr id="22" name="Text Placeholder 12">
            <a:extLst>
              <a:ext uri="{FF2B5EF4-FFF2-40B4-BE49-F238E27FC236}">
                <a16:creationId xmlns:a16="http://schemas.microsoft.com/office/drawing/2014/main" id="{FF31F495-88E8-4FEA-B7F3-27E00B57CFC5}"/>
              </a:ext>
            </a:extLst>
          </p:cNvPr>
          <p:cNvSpPr>
            <a:spLocks noGrp="1"/>
          </p:cNvSpPr>
          <p:nvPr>
            <p:ph type="body" sz="quarter" idx="25" hasCustomPrompt="1"/>
          </p:nvPr>
        </p:nvSpPr>
        <p:spPr>
          <a:xfrm>
            <a:off x="3287211" y="6243181"/>
            <a:ext cx="1501215" cy="259232"/>
          </a:xfrm>
        </p:spPr>
        <p:txBody>
          <a:bodyPr anchor="b"/>
          <a:lstStyle>
            <a:lvl1pPr marL="0" indent="0">
              <a:buNone/>
              <a:defRPr lang="en-US" sz="800" kern="1200" dirty="0">
                <a:solidFill>
                  <a:schemeClr val="tx1"/>
                </a:solidFill>
                <a:latin typeface="+mn-lt"/>
                <a:ea typeface="+mn-ea"/>
                <a:cs typeface="+mn-cs"/>
              </a:defRPr>
            </a:lvl1pPr>
            <a:lvl2pPr>
              <a:defRPr lang="en-US" sz="800" kern="1200" smtClean="0">
                <a:solidFill>
                  <a:schemeClr val="tx1"/>
                </a:solidFill>
                <a:latin typeface="+mn-lt"/>
                <a:ea typeface="+mn-ea"/>
                <a:cs typeface="+mn-cs"/>
              </a:defRPr>
            </a:lvl2pPr>
          </a:lstStyle>
          <a:p>
            <a:pPr lvl="0"/>
            <a:r>
              <a:rPr lang="nb-NO" dirty="0"/>
              <a:t>Enter partner</a:t>
            </a:r>
            <a:endParaRPr lang="en-US" dirty="0"/>
          </a:p>
        </p:txBody>
      </p:sp>
      <p:sp>
        <p:nvSpPr>
          <p:cNvPr id="25" name="Text Placeholder 12">
            <a:extLst>
              <a:ext uri="{FF2B5EF4-FFF2-40B4-BE49-F238E27FC236}">
                <a16:creationId xmlns:a16="http://schemas.microsoft.com/office/drawing/2014/main" id="{77ACB398-B3D6-48BC-B1D7-F5D5F0278755}"/>
              </a:ext>
            </a:extLst>
          </p:cNvPr>
          <p:cNvSpPr>
            <a:spLocks noGrp="1"/>
          </p:cNvSpPr>
          <p:nvPr>
            <p:ph type="body" sz="quarter" idx="24" hasCustomPrompt="1"/>
          </p:nvPr>
        </p:nvSpPr>
        <p:spPr>
          <a:xfrm>
            <a:off x="5008202" y="6243181"/>
            <a:ext cx="1501215" cy="259232"/>
          </a:xfrm>
        </p:spPr>
        <p:txBody>
          <a:bodyPr anchor="b"/>
          <a:lstStyle>
            <a:lvl1pPr marL="0" indent="0">
              <a:buNone/>
              <a:defRPr lang="en-US" sz="800" kern="1200" dirty="0">
                <a:solidFill>
                  <a:schemeClr val="tx1"/>
                </a:solidFill>
                <a:latin typeface="+mn-lt"/>
                <a:ea typeface="+mn-ea"/>
                <a:cs typeface="+mn-cs"/>
              </a:defRPr>
            </a:lvl1pPr>
            <a:lvl2pPr>
              <a:defRPr lang="en-US" sz="800" kern="1200" smtClean="0">
                <a:solidFill>
                  <a:schemeClr val="tx1"/>
                </a:solidFill>
                <a:latin typeface="+mn-lt"/>
                <a:ea typeface="+mn-ea"/>
                <a:cs typeface="+mn-cs"/>
              </a:defRPr>
            </a:lvl2pPr>
          </a:lstStyle>
          <a:p>
            <a:pPr lvl="0"/>
            <a:r>
              <a:rPr lang="nb-NO" dirty="0"/>
              <a:t>Enter partner</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85614" y="5457093"/>
            <a:ext cx="1025421" cy="1025421"/>
          </a:xfrm>
          <a:prstGeom prst="rect">
            <a:avLst/>
          </a:prstGeom>
        </p:spPr>
      </p:pic>
      <p:sp>
        <p:nvSpPr>
          <p:cNvPr id="27" name="Subtitle 2">
            <a:extLst>
              <a:ext uri="{FF2B5EF4-FFF2-40B4-BE49-F238E27FC236}">
                <a16:creationId xmlns:a16="http://schemas.microsoft.com/office/drawing/2014/main" id="{129987B5-A649-4445-9E7D-C33F5830D597}"/>
              </a:ext>
            </a:extLst>
          </p:cNvPr>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8" name="Text Placeholder 8">
            <a:extLst>
              <a:ext uri="{FF2B5EF4-FFF2-40B4-BE49-F238E27FC236}">
                <a16:creationId xmlns:a16="http://schemas.microsoft.com/office/drawing/2014/main" id="{415C875F-FE3C-4CA4-9C94-4875E581767C}"/>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29" name="Text Placeholder 8">
            <a:extLst>
              <a:ext uri="{FF2B5EF4-FFF2-40B4-BE49-F238E27FC236}">
                <a16:creationId xmlns:a16="http://schemas.microsoft.com/office/drawing/2014/main" id="{BF9DA2D0-7B9F-4D0E-A0AB-11A30AE78EFD}"/>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30" name="Date Placeholder 3">
            <a:extLst>
              <a:ext uri="{FF2B5EF4-FFF2-40B4-BE49-F238E27FC236}">
                <a16:creationId xmlns:a16="http://schemas.microsoft.com/office/drawing/2014/main" id="{B366772D-733D-439F-A855-A43D8BA9FC4C}"/>
              </a:ext>
            </a:extLst>
          </p:cNvPr>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24" name="Text Placeholder 3">
            <a:extLst>
              <a:ext uri="{FF2B5EF4-FFF2-40B4-BE49-F238E27FC236}">
                <a16:creationId xmlns:a16="http://schemas.microsoft.com/office/drawing/2014/main" id="{FBC2547E-8E8F-48ED-85F3-524AE65A132E}"/>
              </a:ext>
            </a:extLst>
          </p:cNvPr>
          <p:cNvSpPr>
            <a:spLocks noGrp="1"/>
          </p:cNvSpPr>
          <p:nvPr>
            <p:ph type="body" sz="quarter" idx="26" hasCustomPrompt="1"/>
          </p:nvPr>
        </p:nvSpPr>
        <p:spPr>
          <a:xfrm>
            <a:off x="381224" y="2914921"/>
            <a:ext cx="6933976" cy="757238"/>
          </a:xfrm>
        </p:spPr>
        <p:txBody>
          <a:bodyPr/>
          <a:lstStyle>
            <a:lvl1pPr marL="0" indent="0">
              <a:spcBef>
                <a:spcPts val="0"/>
              </a:spcBef>
              <a:buNone/>
              <a:defRPr>
                <a:highlight>
                  <a:srgbClr val="FFFFFF"/>
                </a:highlight>
              </a:defRPr>
            </a:lvl1pPr>
          </a:lstStyle>
          <a:p>
            <a:pPr lvl="0"/>
            <a:r>
              <a:rPr lang="en-US" dirty="0" err="1"/>
              <a:t>Undertittel</a:t>
            </a:r>
            <a:endParaRPr lang="en-US" dirty="0"/>
          </a:p>
        </p:txBody>
      </p:sp>
      <p:sp>
        <p:nvSpPr>
          <p:cNvPr id="31" name="addin_colorlist" hidden="1">
            <a:extLst>
              <a:ext uri="{FF2B5EF4-FFF2-40B4-BE49-F238E27FC236}">
                <a16:creationId xmlns:a16="http://schemas.microsoft.com/office/drawing/2014/main" id="{6F7F2074-8A40-4EFD-9044-07BE05D692F8}"/>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Tree>
    <p:extLst>
      <p:ext uri="{BB962C8B-B14F-4D97-AF65-F5344CB8AC3E}">
        <p14:creationId xmlns:p14="http://schemas.microsoft.com/office/powerpoint/2010/main" val="400479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Senter Bilde, footer og tittel">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2" name="Picture Placeholder 1">
            <a:extLst>
              <a:ext uri="{FF2B5EF4-FFF2-40B4-BE49-F238E27FC236}">
                <a16:creationId xmlns:a16="http://schemas.microsoft.com/office/drawing/2014/main" id="{2D527594-E039-4932-98AD-71552210E210}"/>
              </a:ext>
            </a:extLst>
          </p:cNvPr>
          <p:cNvSpPr>
            <a:spLocks noGrp="1"/>
          </p:cNvSpPr>
          <p:nvPr>
            <p:ph type="pic" sz="quarter" idx="19"/>
          </p:nvPr>
        </p:nvSpPr>
        <p:spPr>
          <a:xfrm>
            <a:off x="1848886" y="0"/>
            <a:ext cx="10343115" cy="5696465"/>
          </a:xfrm>
          <a:prstGeom prst="rect">
            <a:avLst/>
          </a:prstGeom>
        </p:spPr>
        <p:txBody>
          <a:bodyPr lIns="0" tIns="0" rIns="0" bIns="0"/>
          <a:lstStyle/>
          <a:p>
            <a:r>
              <a:rPr lang="nb-NO"/>
              <a:t>Klikk på ikonet for å legge til et bilde</a:t>
            </a:r>
            <a:endParaRPr lang="en-US" dirty="0"/>
          </a:p>
        </p:txBody>
      </p:sp>
      <p:sp>
        <p:nvSpPr>
          <p:cNvPr id="26" name="Title 5">
            <a:extLst>
              <a:ext uri="{FF2B5EF4-FFF2-40B4-BE49-F238E27FC236}">
                <a16:creationId xmlns:a16="http://schemas.microsoft.com/office/drawing/2014/main" id="{3E4EB6FB-CA8A-4089-B382-7EE70734AA46}"/>
              </a:ext>
            </a:extLst>
          </p:cNvPr>
          <p:cNvSpPr>
            <a:spLocks noGrp="1"/>
          </p:cNvSpPr>
          <p:nvPr>
            <p:ph type="title" hasCustomPrompt="1"/>
          </p:nvPr>
        </p:nvSpPr>
        <p:spPr>
          <a:xfrm>
            <a:off x="381224" y="360045"/>
            <a:ext cx="6093717" cy="1076281"/>
          </a:xfrm>
        </p:spPr>
        <p:txBody>
          <a:bodyPr anchor="t"/>
          <a:lstStyle>
            <a:lvl1pPr>
              <a:lnSpc>
                <a:spcPct val="100000"/>
              </a:lnSpc>
              <a:defRPr sz="20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sp>
        <p:nvSpPr>
          <p:cNvPr id="27" name="Text Placeholder 12">
            <a:extLst>
              <a:ext uri="{FF2B5EF4-FFF2-40B4-BE49-F238E27FC236}">
                <a16:creationId xmlns:a16="http://schemas.microsoft.com/office/drawing/2014/main" id="{EE67333C-22A7-412D-89CE-C345901D4EAC}"/>
              </a:ext>
            </a:extLst>
          </p:cNvPr>
          <p:cNvSpPr>
            <a:spLocks noGrp="1"/>
          </p:cNvSpPr>
          <p:nvPr>
            <p:ph type="body" sz="quarter" idx="20" hasCustomPrompt="1"/>
          </p:nvPr>
        </p:nvSpPr>
        <p:spPr>
          <a:xfrm>
            <a:off x="377821" y="2282617"/>
            <a:ext cx="6097120" cy="1705095"/>
          </a:xfrm>
        </p:spPr>
        <p:txBody>
          <a:bodyPr/>
          <a:lstStyle>
            <a:lvl1pPr marL="0" indent="0">
              <a:buNone/>
              <a:defRPr sz="4500">
                <a:highlight>
                  <a:srgbClr val="FFFFFF"/>
                </a:highlight>
              </a:defRPr>
            </a:lvl1pPr>
          </a:lstStyle>
          <a:p>
            <a:pPr lvl="0"/>
            <a:r>
              <a:rPr lang="nb-NO" dirty="0"/>
              <a:t>Klikk for å legge til tittel</a:t>
            </a:r>
            <a:endParaRPr lang="en-US" dirty="0"/>
          </a:p>
        </p:txBody>
      </p:sp>
      <p:sp>
        <p:nvSpPr>
          <p:cNvPr id="22" name="Text Placeholder 12">
            <a:extLst>
              <a:ext uri="{FF2B5EF4-FFF2-40B4-BE49-F238E27FC236}">
                <a16:creationId xmlns:a16="http://schemas.microsoft.com/office/drawing/2014/main" id="{FF31F495-88E8-4FEA-B7F3-27E00B57CFC5}"/>
              </a:ext>
            </a:extLst>
          </p:cNvPr>
          <p:cNvSpPr>
            <a:spLocks noGrp="1"/>
          </p:cNvSpPr>
          <p:nvPr>
            <p:ph type="body" sz="quarter" idx="25" hasCustomPrompt="1"/>
          </p:nvPr>
        </p:nvSpPr>
        <p:spPr>
          <a:xfrm>
            <a:off x="3287211" y="6243181"/>
            <a:ext cx="1501215" cy="259232"/>
          </a:xfrm>
        </p:spPr>
        <p:txBody>
          <a:bodyPr anchor="b"/>
          <a:lstStyle>
            <a:lvl1pPr marL="0" indent="0">
              <a:buNone/>
              <a:defRPr lang="en-US" sz="800" kern="1200" dirty="0">
                <a:solidFill>
                  <a:schemeClr val="tx1"/>
                </a:solidFill>
                <a:latin typeface="+mn-lt"/>
                <a:ea typeface="+mn-ea"/>
                <a:cs typeface="+mn-cs"/>
              </a:defRPr>
            </a:lvl1pPr>
            <a:lvl2pPr>
              <a:defRPr lang="en-US" sz="800" kern="1200" smtClean="0">
                <a:solidFill>
                  <a:schemeClr val="tx1"/>
                </a:solidFill>
                <a:latin typeface="+mn-lt"/>
                <a:ea typeface="+mn-ea"/>
                <a:cs typeface="+mn-cs"/>
              </a:defRPr>
            </a:lvl2pPr>
          </a:lstStyle>
          <a:p>
            <a:pPr lvl="0"/>
            <a:r>
              <a:rPr lang="nb-NO" dirty="0"/>
              <a:t>Enter partner</a:t>
            </a:r>
            <a:endParaRPr lang="en-US" dirty="0"/>
          </a:p>
        </p:txBody>
      </p:sp>
      <p:sp>
        <p:nvSpPr>
          <p:cNvPr id="25" name="Text Placeholder 12">
            <a:extLst>
              <a:ext uri="{FF2B5EF4-FFF2-40B4-BE49-F238E27FC236}">
                <a16:creationId xmlns:a16="http://schemas.microsoft.com/office/drawing/2014/main" id="{77ACB398-B3D6-48BC-B1D7-F5D5F0278755}"/>
              </a:ext>
            </a:extLst>
          </p:cNvPr>
          <p:cNvSpPr>
            <a:spLocks noGrp="1"/>
          </p:cNvSpPr>
          <p:nvPr>
            <p:ph type="body" sz="quarter" idx="24" hasCustomPrompt="1"/>
          </p:nvPr>
        </p:nvSpPr>
        <p:spPr>
          <a:xfrm>
            <a:off x="5008202" y="6243181"/>
            <a:ext cx="1501215" cy="259232"/>
          </a:xfrm>
        </p:spPr>
        <p:txBody>
          <a:bodyPr anchor="b"/>
          <a:lstStyle>
            <a:lvl1pPr marL="0" indent="0">
              <a:buNone/>
              <a:defRPr lang="en-US" sz="800" kern="1200" dirty="0">
                <a:solidFill>
                  <a:schemeClr val="tx1"/>
                </a:solidFill>
                <a:latin typeface="+mn-lt"/>
                <a:ea typeface="+mn-ea"/>
                <a:cs typeface="+mn-cs"/>
              </a:defRPr>
            </a:lvl1pPr>
            <a:lvl2pPr>
              <a:defRPr lang="en-US" sz="800" kern="1200" smtClean="0">
                <a:solidFill>
                  <a:schemeClr val="tx1"/>
                </a:solidFill>
                <a:latin typeface="+mn-lt"/>
                <a:ea typeface="+mn-ea"/>
                <a:cs typeface="+mn-cs"/>
              </a:defRPr>
            </a:lvl2pPr>
          </a:lstStyle>
          <a:p>
            <a:pPr lvl="0"/>
            <a:r>
              <a:rPr lang="nb-NO" dirty="0"/>
              <a:t>Enter partner</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5614" y="5457093"/>
            <a:ext cx="1025421" cy="1025421"/>
          </a:xfrm>
          <a:prstGeom prst="rect">
            <a:avLst/>
          </a:prstGeom>
        </p:spPr>
      </p:pic>
      <p:pic>
        <p:nvPicPr>
          <p:cNvPr id="28" name="Graphic 27" descr="Logo Universitet i oslo">
            <a:extLst>
              <a:ext uri="{FF2B5EF4-FFF2-40B4-BE49-F238E27FC236}">
                <a16:creationId xmlns:a16="http://schemas.microsoft.com/office/drawing/2014/main" id="{AC4516CC-DFFC-4FB7-9D2B-83895F118E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28800" y="6276395"/>
            <a:ext cx="1029645" cy="204646"/>
          </a:xfrm>
          <a:prstGeom prst="rect">
            <a:avLst/>
          </a:prstGeom>
        </p:spPr>
      </p:pic>
      <p:sp>
        <p:nvSpPr>
          <p:cNvPr id="29" name="Subtitle 2">
            <a:extLst>
              <a:ext uri="{FF2B5EF4-FFF2-40B4-BE49-F238E27FC236}">
                <a16:creationId xmlns:a16="http://schemas.microsoft.com/office/drawing/2014/main" id="{DAF2865F-7D0D-424F-8EE4-C35A2738267F}"/>
              </a:ext>
            </a:extLst>
          </p:cNvPr>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30" name="Text Placeholder 8">
            <a:extLst>
              <a:ext uri="{FF2B5EF4-FFF2-40B4-BE49-F238E27FC236}">
                <a16:creationId xmlns:a16="http://schemas.microsoft.com/office/drawing/2014/main" id="{2BF95729-2A67-4547-A002-CD6025EBAF2B}"/>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31" name="Text Placeholder 8">
            <a:extLst>
              <a:ext uri="{FF2B5EF4-FFF2-40B4-BE49-F238E27FC236}">
                <a16:creationId xmlns:a16="http://schemas.microsoft.com/office/drawing/2014/main" id="{30900484-5C7A-4A15-B9AF-6C2346D534C5}"/>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32" name="Date Placeholder 3">
            <a:extLst>
              <a:ext uri="{FF2B5EF4-FFF2-40B4-BE49-F238E27FC236}">
                <a16:creationId xmlns:a16="http://schemas.microsoft.com/office/drawing/2014/main" id="{375A6F63-D6F2-43D8-B209-39C06B427FAE}"/>
              </a:ext>
            </a:extLst>
          </p:cNvPr>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24" name="addin_colorlist" hidden="1">
            <a:extLst>
              <a:ext uri="{FF2B5EF4-FFF2-40B4-BE49-F238E27FC236}">
                <a16:creationId xmlns:a16="http://schemas.microsoft.com/office/drawing/2014/main" id="{F43C9BB7-52AE-4E55-BFE8-6F0A5069B0BA}"/>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Tree>
    <p:extLst>
      <p:ext uri="{BB962C8B-B14F-4D97-AF65-F5344CB8AC3E}">
        <p14:creationId xmlns:p14="http://schemas.microsoft.com/office/powerpoint/2010/main" val="161235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rside Senter Innhold og logo">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18" name="Content Placeholder 17">
            <a:extLst>
              <a:ext uri="{FF2B5EF4-FFF2-40B4-BE49-F238E27FC236}">
                <a16:creationId xmlns:a16="http://schemas.microsoft.com/office/drawing/2014/main" id="{EF08E9A7-5845-4082-8C4F-E26A3EA6418A}"/>
              </a:ext>
            </a:extLst>
          </p:cNvPr>
          <p:cNvSpPr>
            <a:spLocks noGrp="1"/>
          </p:cNvSpPr>
          <p:nvPr>
            <p:ph sz="quarter" idx="12" hasCustomPrompt="1"/>
          </p:nvPr>
        </p:nvSpPr>
        <p:spPr>
          <a:xfrm>
            <a:off x="1848885" y="0"/>
            <a:ext cx="10343115" cy="5696465"/>
          </a:xfrm>
          <a:prstGeom prst="rect">
            <a:avLst/>
          </a:prstGeom>
        </p:spPr>
        <p:txBody>
          <a:bodyPr lIns="0" tIns="0" rIns="0" bIns="0"/>
          <a:lstStyle>
            <a:lvl1pPr>
              <a:buNone/>
              <a:defRPr/>
            </a:lvl1pPr>
          </a:lstStyle>
          <a:p>
            <a:pPr lvl="0"/>
            <a:r>
              <a:rPr lang="nb-NO" dirty="0"/>
              <a:t> </a:t>
            </a:r>
            <a:endParaRPr lang="en-US" dirty="0"/>
          </a:p>
        </p:txBody>
      </p:sp>
      <p:sp>
        <p:nvSpPr>
          <p:cNvPr id="6" name="Title 5">
            <a:extLst>
              <a:ext uri="{FF2B5EF4-FFF2-40B4-BE49-F238E27FC236}">
                <a16:creationId xmlns:a16="http://schemas.microsoft.com/office/drawing/2014/main" id="{A6905D93-7717-4925-9DB0-BAB0F436A952}"/>
              </a:ext>
            </a:extLst>
          </p:cNvPr>
          <p:cNvSpPr>
            <a:spLocks noGrp="1"/>
          </p:cNvSpPr>
          <p:nvPr>
            <p:ph type="title" hasCustomPrompt="1"/>
          </p:nvPr>
        </p:nvSpPr>
        <p:spPr>
          <a:xfrm>
            <a:off x="381224" y="360045"/>
            <a:ext cx="6933976" cy="2365779"/>
          </a:xfrm>
        </p:spPr>
        <p:txBody>
          <a:bodyPr anchor="t"/>
          <a:lstStyle>
            <a:lvl1pPr>
              <a:lnSpc>
                <a:spcPct val="100000"/>
              </a:lnSpc>
              <a:defRPr sz="45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pic>
        <p:nvPicPr>
          <p:cNvPr id="25" name="Graphic 24" descr="Logo Universitet i oslo">
            <a:extLst>
              <a:ext uri="{FF2B5EF4-FFF2-40B4-BE49-F238E27FC236}">
                <a16:creationId xmlns:a16="http://schemas.microsoft.com/office/drawing/2014/main" id="{96DF894F-36BB-4E38-9A63-6C7457B4E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28800" y="6140468"/>
            <a:ext cx="1029645" cy="204646"/>
          </a:xfrm>
          <a:prstGeom prst="rect">
            <a:avLst/>
          </a:prstGeom>
        </p:spPr>
      </p:pic>
      <p:sp>
        <p:nvSpPr>
          <p:cNvPr id="5" name="Picture Placeholder 4">
            <a:extLst>
              <a:ext uri="{FF2B5EF4-FFF2-40B4-BE49-F238E27FC236}">
                <a16:creationId xmlns:a16="http://schemas.microsoft.com/office/drawing/2014/main" id="{8A4A25B0-0B90-4803-B642-75EEEF2DAF85}"/>
              </a:ext>
            </a:extLst>
          </p:cNvPr>
          <p:cNvSpPr>
            <a:spLocks noGrp="1"/>
          </p:cNvSpPr>
          <p:nvPr>
            <p:ph type="pic" sz="quarter" idx="23"/>
          </p:nvPr>
        </p:nvSpPr>
        <p:spPr>
          <a:xfrm>
            <a:off x="3187702" y="6062665"/>
            <a:ext cx="1033463" cy="461961"/>
          </a:xfrm>
          <a:prstGeom prst="rect">
            <a:avLst/>
          </a:prstGeom>
        </p:spPr>
        <p:txBody>
          <a:bodyPr lIns="0" tIns="0" rIns="0" bIns="0"/>
          <a:lstStyle/>
          <a:p>
            <a:r>
              <a:rPr lang="nb-NO"/>
              <a:t>Klikk på ikonet for å legge til et bilde</a:t>
            </a:r>
            <a:endParaRPr lang="en-US"/>
          </a:p>
        </p:txBody>
      </p:sp>
      <p:sp>
        <p:nvSpPr>
          <p:cNvPr id="2" name="Picture Placeholder 1">
            <a:extLst>
              <a:ext uri="{FF2B5EF4-FFF2-40B4-BE49-F238E27FC236}">
                <a16:creationId xmlns:a16="http://schemas.microsoft.com/office/drawing/2014/main" id="{5FB8A002-B764-4891-A47B-B23E156797D6}"/>
              </a:ext>
            </a:extLst>
          </p:cNvPr>
          <p:cNvSpPr>
            <a:spLocks noGrp="1"/>
          </p:cNvSpPr>
          <p:nvPr>
            <p:ph type="pic" sz="quarter" idx="22"/>
          </p:nvPr>
        </p:nvSpPr>
        <p:spPr>
          <a:xfrm>
            <a:off x="4753610" y="6062664"/>
            <a:ext cx="1033463" cy="461962"/>
          </a:xfrm>
          <a:prstGeom prst="rect">
            <a:avLst/>
          </a:prstGeom>
        </p:spPr>
        <p:txBody>
          <a:bodyPr lIns="0" tIns="0" rIns="0" bIns="0"/>
          <a:lstStyle/>
          <a:p>
            <a:r>
              <a:rPr lang="nb-NO"/>
              <a:t>Klikk på ikonet for å legge til et bilde</a:t>
            </a:r>
            <a:endParaRPr lang="en-US"/>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785614" y="5457093"/>
            <a:ext cx="1025421" cy="1025421"/>
          </a:xfrm>
          <a:prstGeom prst="rect">
            <a:avLst/>
          </a:prstGeom>
        </p:spPr>
      </p:pic>
      <p:sp>
        <p:nvSpPr>
          <p:cNvPr id="26" name="Subtitle 2">
            <a:extLst>
              <a:ext uri="{FF2B5EF4-FFF2-40B4-BE49-F238E27FC236}">
                <a16:creationId xmlns:a16="http://schemas.microsoft.com/office/drawing/2014/main" id="{81A5ECDA-FCA9-4A09-B537-7B2F88025882}"/>
              </a:ext>
            </a:extLst>
          </p:cNvPr>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7" name="Text Placeholder 8">
            <a:extLst>
              <a:ext uri="{FF2B5EF4-FFF2-40B4-BE49-F238E27FC236}">
                <a16:creationId xmlns:a16="http://schemas.microsoft.com/office/drawing/2014/main" id="{C33A09C1-4C63-43F6-BB7C-8872A346505B}"/>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28" name="Text Placeholder 8">
            <a:extLst>
              <a:ext uri="{FF2B5EF4-FFF2-40B4-BE49-F238E27FC236}">
                <a16:creationId xmlns:a16="http://schemas.microsoft.com/office/drawing/2014/main" id="{0CC180C2-0FD7-45CC-B7D6-6564FC2C6341}"/>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29" name="Date Placeholder 3">
            <a:extLst>
              <a:ext uri="{FF2B5EF4-FFF2-40B4-BE49-F238E27FC236}">
                <a16:creationId xmlns:a16="http://schemas.microsoft.com/office/drawing/2014/main" id="{18ECB1C4-C5E3-4A77-9A92-AC851BDDD2DD}"/>
              </a:ext>
            </a:extLst>
          </p:cNvPr>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22" name="Text Placeholder 3">
            <a:extLst>
              <a:ext uri="{FF2B5EF4-FFF2-40B4-BE49-F238E27FC236}">
                <a16:creationId xmlns:a16="http://schemas.microsoft.com/office/drawing/2014/main" id="{A563EA59-6D01-4E34-A523-D5A678156BD8}"/>
              </a:ext>
            </a:extLst>
          </p:cNvPr>
          <p:cNvSpPr>
            <a:spLocks noGrp="1"/>
          </p:cNvSpPr>
          <p:nvPr>
            <p:ph type="body" sz="quarter" idx="19" hasCustomPrompt="1"/>
          </p:nvPr>
        </p:nvSpPr>
        <p:spPr>
          <a:xfrm>
            <a:off x="381224" y="2914921"/>
            <a:ext cx="6933976" cy="757238"/>
          </a:xfrm>
        </p:spPr>
        <p:txBody>
          <a:bodyPr/>
          <a:lstStyle>
            <a:lvl1pPr marL="0" indent="0">
              <a:spcBef>
                <a:spcPts val="0"/>
              </a:spcBef>
              <a:buNone/>
              <a:defRPr>
                <a:highlight>
                  <a:srgbClr val="FFFFFF"/>
                </a:highlight>
              </a:defRPr>
            </a:lvl1pPr>
          </a:lstStyle>
          <a:p>
            <a:pPr lvl="0"/>
            <a:r>
              <a:rPr lang="en-US" dirty="0" err="1"/>
              <a:t>Undertittel</a:t>
            </a:r>
            <a:endParaRPr lang="en-US" dirty="0"/>
          </a:p>
        </p:txBody>
      </p:sp>
      <p:sp>
        <p:nvSpPr>
          <p:cNvPr id="24" name="addin_colorlist" hidden="1">
            <a:extLst>
              <a:ext uri="{FF2B5EF4-FFF2-40B4-BE49-F238E27FC236}">
                <a16:creationId xmlns:a16="http://schemas.microsoft.com/office/drawing/2014/main" id="{09E5A455-922C-40D3-8829-E47B5EB0F794}"/>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Tree>
    <p:extLst>
      <p:ext uri="{BB962C8B-B14F-4D97-AF65-F5344CB8AC3E}">
        <p14:creationId xmlns:p14="http://schemas.microsoft.com/office/powerpoint/2010/main" val="169178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side Senter Bilde og logo">
    <p:spTree>
      <p:nvGrpSpPr>
        <p:cNvPr id="1" name=""/>
        <p:cNvGrpSpPr/>
        <p:nvPr/>
      </p:nvGrpSpPr>
      <p:grpSpPr>
        <a:xfrm>
          <a:off x="0" y="0"/>
          <a:ext cx="0" cy="0"/>
          <a:chOff x="0" y="0"/>
          <a:chExt cx="0" cy="0"/>
        </a:xfrm>
      </p:grpSpPr>
      <p:sp>
        <p:nvSpPr>
          <p:cNvPr id="23" name="Text Placeholder 2" descr="Background">
            <a:extLst>
              <a:ext uri="{FF2B5EF4-FFF2-40B4-BE49-F238E27FC236}">
                <a16:creationId xmlns:a16="http://schemas.microsoft.com/office/drawing/2014/main" id="{8BFE38FF-9625-44DF-B333-387F961202AA}"/>
              </a:ext>
            </a:extLst>
          </p:cNvPr>
          <p:cNvSpPr>
            <a:spLocks noGrp="1"/>
          </p:cNvSpPr>
          <p:nvPr>
            <p:ph type="body" sz="quarter" idx="18" hasCustomPrompt="1"/>
          </p:nvPr>
        </p:nvSpPr>
        <p:spPr>
          <a:xfrm>
            <a:off x="1828800" y="0"/>
            <a:ext cx="10359797" cy="5696465"/>
          </a:xfrm>
          <a:solidFill>
            <a:schemeClr val="accent4"/>
          </a:solidFill>
        </p:spPr>
        <p:txBody>
          <a:bodyPr/>
          <a:lstStyle>
            <a:lvl1pPr marL="0" indent="0">
              <a:buNone/>
              <a:defRPr sz="200">
                <a:solidFill>
                  <a:srgbClr val="010000"/>
                </a:solidFill>
              </a:defRPr>
            </a:lvl1pPr>
          </a:lstStyle>
          <a:p>
            <a:pPr lvl="0"/>
            <a:r>
              <a:rPr lang="en-US" dirty="0"/>
              <a:t> </a:t>
            </a:r>
          </a:p>
        </p:txBody>
      </p:sp>
      <p:sp>
        <p:nvSpPr>
          <p:cNvPr id="2" name="Picture Placeholder 1">
            <a:extLst>
              <a:ext uri="{FF2B5EF4-FFF2-40B4-BE49-F238E27FC236}">
                <a16:creationId xmlns:a16="http://schemas.microsoft.com/office/drawing/2014/main" id="{2D527594-E039-4932-98AD-71552210E210}"/>
              </a:ext>
            </a:extLst>
          </p:cNvPr>
          <p:cNvSpPr>
            <a:spLocks noGrp="1"/>
          </p:cNvSpPr>
          <p:nvPr>
            <p:ph type="pic" sz="quarter" idx="19"/>
          </p:nvPr>
        </p:nvSpPr>
        <p:spPr>
          <a:xfrm>
            <a:off x="1848886" y="0"/>
            <a:ext cx="10343115" cy="569646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nb-NO"/>
              <a:t>Klikk på ikonet for å legge til et bilde</a:t>
            </a:r>
            <a:endParaRPr lang="en-US"/>
          </a:p>
        </p:txBody>
      </p:sp>
      <p:sp>
        <p:nvSpPr>
          <p:cNvPr id="6" name="Title 5">
            <a:extLst>
              <a:ext uri="{FF2B5EF4-FFF2-40B4-BE49-F238E27FC236}">
                <a16:creationId xmlns:a16="http://schemas.microsoft.com/office/drawing/2014/main" id="{A6905D93-7717-4925-9DB0-BAB0F436A952}"/>
              </a:ext>
            </a:extLst>
          </p:cNvPr>
          <p:cNvSpPr>
            <a:spLocks noGrp="1"/>
          </p:cNvSpPr>
          <p:nvPr>
            <p:ph type="title" hasCustomPrompt="1"/>
          </p:nvPr>
        </p:nvSpPr>
        <p:spPr>
          <a:xfrm>
            <a:off x="381224" y="360045"/>
            <a:ext cx="6933976" cy="2365779"/>
          </a:xfrm>
        </p:spPr>
        <p:txBody>
          <a:bodyPr anchor="t"/>
          <a:lstStyle>
            <a:lvl1pPr>
              <a:lnSpc>
                <a:spcPct val="100000"/>
              </a:lnSpc>
              <a:defRPr sz="4500">
                <a:solidFill>
                  <a:schemeClr val="tx1"/>
                </a:solidFill>
                <a:highlight>
                  <a:srgbClr val="FFFFFF"/>
                </a:highlight>
              </a:defRPr>
            </a:lvl1pPr>
          </a:lstStyle>
          <a:p>
            <a:r>
              <a:rPr lang="en-US" dirty="0" err="1"/>
              <a:t>Overskrift</a:t>
            </a:r>
            <a:r>
              <a:rPr lang="en-US" dirty="0"/>
              <a:t> / </a:t>
            </a:r>
            <a:r>
              <a:rPr lang="en-US" dirty="0" err="1"/>
              <a:t>Senternavn</a:t>
            </a:r>
            <a:endParaRPr lang="en-US" dirty="0"/>
          </a:p>
        </p:txBody>
      </p:sp>
      <p:pic>
        <p:nvPicPr>
          <p:cNvPr id="26" name="Graphic 25" descr="Logo Universitet i oslo">
            <a:extLst>
              <a:ext uri="{FF2B5EF4-FFF2-40B4-BE49-F238E27FC236}">
                <a16:creationId xmlns:a16="http://schemas.microsoft.com/office/drawing/2014/main" id="{75E708B6-95B5-4ACB-9931-428CE2A1E4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28800" y="6140468"/>
            <a:ext cx="1029645" cy="204646"/>
          </a:xfrm>
          <a:prstGeom prst="rect">
            <a:avLst/>
          </a:prstGeom>
        </p:spPr>
      </p:pic>
      <p:sp>
        <p:nvSpPr>
          <p:cNvPr id="5" name="Picture Placeholder 4">
            <a:extLst>
              <a:ext uri="{FF2B5EF4-FFF2-40B4-BE49-F238E27FC236}">
                <a16:creationId xmlns:a16="http://schemas.microsoft.com/office/drawing/2014/main" id="{11C0B916-B8B5-48D7-8BE8-ACB646AE6F53}"/>
              </a:ext>
            </a:extLst>
          </p:cNvPr>
          <p:cNvSpPr>
            <a:spLocks noGrp="1"/>
          </p:cNvSpPr>
          <p:nvPr>
            <p:ph type="pic" sz="quarter" idx="22"/>
          </p:nvPr>
        </p:nvSpPr>
        <p:spPr>
          <a:xfrm>
            <a:off x="3187702" y="6062665"/>
            <a:ext cx="1033463" cy="461961"/>
          </a:xfrm>
          <a:prstGeom prst="rect">
            <a:avLst/>
          </a:prstGeom>
        </p:spPr>
        <p:txBody>
          <a:bodyPr lIns="0" tIns="0" rIns="0" bIns="0"/>
          <a:lstStyle/>
          <a:p>
            <a:r>
              <a:rPr lang="nb-NO"/>
              <a:t>Klikk på ikonet for å legge til et bilde</a:t>
            </a:r>
            <a:endParaRPr lang="en-US" dirty="0"/>
          </a:p>
        </p:txBody>
      </p:sp>
      <p:sp>
        <p:nvSpPr>
          <p:cNvPr id="7" name="Picture Placeholder 6">
            <a:extLst>
              <a:ext uri="{FF2B5EF4-FFF2-40B4-BE49-F238E27FC236}">
                <a16:creationId xmlns:a16="http://schemas.microsoft.com/office/drawing/2014/main" id="{58E6231B-1C42-4AEC-9D9E-5D1356315087}"/>
              </a:ext>
            </a:extLst>
          </p:cNvPr>
          <p:cNvSpPr>
            <a:spLocks noGrp="1"/>
          </p:cNvSpPr>
          <p:nvPr>
            <p:ph type="pic" sz="quarter" idx="23"/>
          </p:nvPr>
        </p:nvSpPr>
        <p:spPr>
          <a:xfrm>
            <a:off x="4753610" y="6062664"/>
            <a:ext cx="1033463" cy="461962"/>
          </a:xfrm>
          <a:prstGeom prst="rect">
            <a:avLst/>
          </a:prstGeom>
        </p:spPr>
        <p:txBody>
          <a:bodyPr lIns="0" tIns="0" rIns="0" bIns="0"/>
          <a:lstStyle/>
          <a:p>
            <a:r>
              <a:rPr lang="nb-NO"/>
              <a:t>Klikk på ikonet for å legge til et bilde</a:t>
            </a:r>
            <a:endParaRPr lang="en-US" dirty="0"/>
          </a:p>
        </p:txBody>
      </p:sp>
      <p:sp>
        <p:nvSpPr>
          <p:cNvPr id="11" name="addin_colorbox" hidden="1">
            <a:extLst>
              <a:ext uri="{FF2B5EF4-FFF2-40B4-BE49-F238E27FC236}">
                <a16:creationId xmlns:a16="http://schemas.microsoft.com/office/drawing/2014/main" id="{6B42BF81-FF18-4115-85FC-CE7803CA65FB}"/>
              </a:ext>
            </a:extLst>
          </p:cNvPr>
          <p:cNvSpPr/>
          <p:nvPr userDrawn="1"/>
        </p:nvSpPr>
        <p:spPr>
          <a:xfrm>
            <a:off x="486187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addin_colorbox</a:t>
            </a:r>
            <a:endParaRPr lang="nb-NO" dirty="0"/>
          </a:p>
        </p:txBody>
      </p:sp>
      <p:sp>
        <p:nvSpPr>
          <p:cNvPr id="12" name="addin_title" hidden="1">
            <a:extLst>
              <a:ext uri="{FF2B5EF4-FFF2-40B4-BE49-F238E27FC236}">
                <a16:creationId xmlns:a16="http://schemas.microsoft.com/office/drawing/2014/main" id="{418CE57E-2D37-4EE5-B26D-DFEAE88A1535}"/>
              </a:ext>
            </a:extLst>
          </p:cNvPr>
          <p:cNvSpPr/>
          <p:nvPr userDrawn="1"/>
        </p:nvSpPr>
        <p:spPr>
          <a:xfrm>
            <a:off x="9723740" y="-151260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addin_title</a:t>
            </a:r>
            <a:endParaRPr lang="nb-NO" dirty="0"/>
          </a:p>
        </p:txBody>
      </p:sp>
      <p:sp>
        <p:nvSpPr>
          <p:cNvPr id="15" name="addin_text" hidden="1">
            <a:extLst>
              <a:ext uri="{FF2B5EF4-FFF2-40B4-BE49-F238E27FC236}">
                <a16:creationId xmlns:a16="http://schemas.microsoft.com/office/drawing/2014/main" id="{CD630040-B997-4A94-A37F-E93FDB1C7D5A}"/>
              </a:ext>
            </a:extLst>
          </p:cNvPr>
          <p:cNvSpPr/>
          <p:nvPr userDrawn="1"/>
        </p:nvSpPr>
        <p:spPr>
          <a:xfrm>
            <a:off x="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addin_text</a:t>
            </a:r>
            <a:endParaRPr lang="nb-NO" dirty="0"/>
          </a:p>
        </p:txBody>
      </p:sp>
      <p:sp>
        <p:nvSpPr>
          <p:cNvPr id="16" name="addin_image" hidden="1">
            <a:extLst>
              <a:ext uri="{FF2B5EF4-FFF2-40B4-BE49-F238E27FC236}">
                <a16:creationId xmlns:a16="http://schemas.microsoft.com/office/drawing/2014/main" id="{D0D1E4AF-887F-464D-A7A3-31F992900690}"/>
              </a:ext>
            </a:extLst>
          </p:cNvPr>
          <p:cNvSpPr/>
          <p:nvPr userDrawn="1"/>
        </p:nvSpPr>
        <p:spPr>
          <a:xfrm>
            <a:off x="2505076"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addin_image</a:t>
            </a:r>
            <a:endParaRPr lang="nb-NO" dirty="0"/>
          </a:p>
        </p:txBody>
      </p:sp>
      <p:sp>
        <p:nvSpPr>
          <p:cNvPr id="17" name="addin_grouplist" hidden="1">
            <a:extLst>
              <a:ext uri="{FF2B5EF4-FFF2-40B4-BE49-F238E27FC236}">
                <a16:creationId xmlns:a16="http://schemas.microsoft.com/office/drawing/2014/main" id="{96031079-7FE0-4679-A5A0-0F53F6C3A5B5}"/>
              </a:ext>
            </a:extLst>
          </p:cNvPr>
          <p:cNvSpPr/>
          <p:nvPr userDrawn="1"/>
        </p:nvSpPr>
        <p:spPr>
          <a:xfrm>
            <a:off x="4973338"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900" kern="1200" dirty="0" err="1">
                <a:solidFill>
                  <a:schemeClr val="lt1"/>
                </a:solidFill>
                <a:latin typeface="+mn-lt"/>
                <a:ea typeface="+mn-ea"/>
                <a:cs typeface="+mn-cs"/>
              </a:rPr>
              <a:t>SkiftBakgrunnGroup</a:t>
            </a:r>
            <a:endParaRPr lang="nb-NO" dirty="0"/>
          </a:p>
        </p:txBody>
      </p:sp>
      <p:sp>
        <p:nvSpPr>
          <p:cNvPr id="19" name="addin_logo" hidden="1">
            <a:extLst>
              <a:ext uri="{FF2B5EF4-FFF2-40B4-BE49-F238E27FC236}">
                <a16:creationId xmlns:a16="http://schemas.microsoft.com/office/drawing/2014/main" id="{9ABE3E70-DF6A-4CC2-9E35-9346CEDB8C5A}"/>
              </a:ext>
            </a:extLst>
          </p:cNvPr>
          <p:cNvSpPr/>
          <p:nvPr userDrawn="1"/>
        </p:nvSpPr>
        <p:spPr>
          <a:xfrm>
            <a:off x="7441600" y="-861100"/>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addin_logo</a:t>
            </a:r>
            <a:endParaRPr lang="nb-NO" dirty="0"/>
          </a:p>
        </p:txBody>
      </p:sp>
      <p:pic>
        <p:nvPicPr>
          <p:cNvPr id="20" name="logo_hvit" hidden="1">
            <a:extLst>
              <a:ext uri="{FF2B5EF4-FFF2-40B4-BE49-F238E27FC236}">
                <a16:creationId xmlns:a16="http://schemas.microsoft.com/office/drawing/2014/main" id="{A35AF58C-1F83-4C12-A068-80E9CC3984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85613" y="5457092"/>
            <a:ext cx="1025436" cy="1025436"/>
          </a:xfrm>
          <a:prstGeom prst="rect">
            <a:avLst/>
          </a:prstGeom>
        </p:spPr>
      </p:pic>
      <p:pic>
        <p:nvPicPr>
          <p:cNvPr id="21" name="logo_sort" hidden="1">
            <a:extLst>
              <a:ext uri="{FF2B5EF4-FFF2-40B4-BE49-F238E27FC236}">
                <a16:creationId xmlns:a16="http://schemas.microsoft.com/office/drawing/2014/main" id="{D7BA3FF9-8E23-4D04-8078-E40403A8D74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85614" y="5457093"/>
            <a:ext cx="1025421" cy="1025421"/>
          </a:xfrm>
          <a:prstGeom prst="rect">
            <a:avLst/>
          </a:prstGeom>
        </p:spPr>
      </p:pic>
      <p:sp>
        <p:nvSpPr>
          <p:cNvPr id="27" name="Subtitle 2">
            <a:extLst>
              <a:ext uri="{FF2B5EF4-FFF2-40B4-BE49-F238E27FC236}">
                <a16:creationId xmlns:a16="http://schemas.microsoft.com/office/drawing/2014/main" id="{D593D964-011F-4C2E-847F-5E468F567503}"/>
              </a:ext>
            </a:extLst>
          </p:cNvPr>
          <p:cNvSpPr>
            <a:spLocks noGrp="1"/>
          </p:cNvSpPr>
          <p:nvPr>
            <p:ph type="subTitle" idx="1" hasCustomPrompt="1"/>
          </p:nvPr>
        </p:nvSpPr>
        <p:spPr>
          <a:xfrm>
            <a:off x="381225" y="4124064"/>
            <a:ext cx="1548501" cy="269304"/>
          </a:xfrm>
        </p:spPr>
        <p:txBody>
          <a:bodyPr wrap="none" lIns="0" tIns="0" rIns="0" bIns="0">
            <a:spAutoFit/>
          </a:bodyPr>
          <a:lstStyle>
            <a:lvl1pPr marL="0" indent="0" algn="l">
              <a:spcBef>
                <a:spcPts val="0"/>
              </a:spcBef>
              <a:buNone/>
              <a:defRPr sz="1750">
                <a:solidFill>
                  <a:schemeClr val="tx1"/>
                </a:solidFill>
                <a:highlight>
                  <a:srgbClr val="FFFFFF"/>
                </a:highligh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noProof="0" dirty="0"/>
              <a:t>Navn Etternavn</a:t>
            </a:r>
          </a:p>
        </p:txBody>
      </p:sp>
      <p:sp>
        <p:nvSpPr>
          <p:cNvPr id="28" name="Text Placeholder 8">
            <a:extLst>
              <a:ext uri="{FF2B5EF4-FFF2-40B4-BE49-F238E27FC236}">
                <a16:creationId xmlns:a16="http://schemas.microsoft.com/office/drawing/2014/main" id="{0A0AAB19-6B1B-4BA9-A526-029A2412B3CF}"/>
              </a:ext>
            </a:extLst>
          </p:cNvPr>
          <p:cNvSpPr>
            <a:spLocks noGrp="1"/>
          </p:cNvSpPr>
          <p:nvPr>
            <p:ph type="body" sz="quarter" idx="15" hasCustomPrompt="1"/>
          </p:nvPr>
        </p:nvSpPr>
        <p:spPr>
          <a:xfrm>
            <a:off x="381224" y="4393811"/>
            <a:ext cx="478977" cy="269304"/>
          </a:xfrm>
        </p:spPr>
        <p:txBody>
          <a:bodyPr wrap="none" lIns="0" tIns="0" rIns="0" bIns="0">
            <a:spAutoFit/>
          </a:bodyPr>
          <a:lstStyle>
            <a:lvl1pPr marL="0" indent="0">
              <a:buNone/>
              <a:defRPr sz="1750">
                <a:highlight>
                  <a:srgbClr val="FFFFFF"/>
                </a:highlight>
              </a:defRPr>
            </a:lvl1pPr>
          </a:lstStyle>
          <a:p>
            <a:pPr lvl="0"/>
            <a:r>
              <a:rPr lang="nb-NO" dirty="0"/>
              <a:t>Tittel</a:t>
            </a:r>
            <a:endParaRPr lang="en-US" dirty="0"/>
          </a:p>
        </p:txBody>
      </p:sp>
      <p:sp>
        <p:nvSpPr>
          <p:cNvPr id="29" name="Text Placeholder 8">
            <a:extLst>
              <a:ext uri="{FF2B5EF4-FFF2-40B4-BE49-F238E27FC236}">
                <a16:creationId xmlns:a16="http://schemas.microsoft.com/office/drawing/2014/main" id="{A8B0EAD6-75E9-40E3-89E3-A0F061D7BD3B}"/>
              </a:ext>
            </a:extLst>
          </p:cNvPr>
          <p:cNvSpPr>
            <a:spLocks noGrp="1"/>
          </p:cNvSpPr>
          <p:nvPr>
            <p:ph type="body" sz="quarter" idx="16" hasCustomPrompt="1"/>
          </p:nvPr>
        </p:nvSpPr>
        <p:spPr>
          <a:xfrm>
            <a:off x="381224" y="4660542"/>
            <a:ext cx="1061188" cy="269304"/>
          </a:xfrm>
        </p:spPr>
        <p:txBody>
          <a:bodyPr wrap="none" lIns="0" tIns="0" rIns="0" bIns="0">
            <a:spAutoFit/>
          </a:bodyPr>
          <a:lstStyle>
            <a:lvl1pPr marL="0" indent="0">
              <a:buNone/>
              <a:defRPr sz="1750">
                <a:solidFill>
                  <a:schemeClr val="tx1"/>
                </a:solidFill>
                <a:highlight>
                  <a:srgbClr val="FFFFFF"/>
                </a:highlight>
              </a:defRPr>
            </a:lvl1pPr>
          </a:lstStyle>
          <a:p>
            <a:pPr lvl="0"/>
            <a:r>
              <a:rPr lang="nb-NO" dirty="0"/>
              <a:t>Universitet</a:t>
            </a:r>
            <a:endParaRPr lang="en-US" dirty="0"/>
          </a:p>
        </p:txBody>
      </p:sp>
      <p:sp>
        <p:nvSpPr>
          <p:cNvPr id="30" name="Date Placeholder 3">
            <a:extLst>
              <a:ext uri="{FF2B5EF4-FFF2-40B4-BE49-F238E27FC236}">
                <a16:creationId xmlns:a16="http://schemas.microsoft.com/office/drawing/2014/main" id="{CFAD5246-D054-439A-B79A-5A703492D279}"/>
              </a:ext>
            </a:extLst>
          </p:cNvPr>
          <p:cNvSpPr>
            <a:spLocks noGrp="1"/>
          </p:cNvSpPr>
          <p:nvPr>
            <p:ph type="dt" sz="half" idx="10"/>
          </p:nvPr>
        </p:nvSpPr>
        <p:spPr>
          <a:xfrm>
            <a:off x="381225" y="5189595"/>
            <a:ext cx="1161660" cy="269304"/>
          </a:xfrm>
        </p:spPr>
        <p:txBody>
          <a:bodyPr wrap="none" lIns="0" tIns="0" rIns="0" bIns="0">
            <a:spAutoFit/>
          </a:bodyPr>
          <a:lstStyle>
            <a:lvl1pPr>
              <a:defRPr sz="1750">
                <a:solidFill>
                  <a:schemeClr val="tx1"/>
                </a:solidFill>
                <a:highlight>
                  <a:srgbClr val="FFFFFF"/>
                </a:highlight>
              </a:defRPr>
            </a:lvl1pPr>
          </a:lstStyle>
          <a:p>
            <a:endParaRPr lang="en-US" dirty="0">
              <a:highlight>
                <a:srgbClr val="FFFFFF"/>
              </a:highlight>
            </a:endParaRPr>
          </a:p>
        </p:txBody>
      </p:sp>
      <p:sp>
        <p:nvSpPr>
          <p:cNvPr id="22" name="Text Placeholder 3">
            <a:extLst>
              <a:ext uri="{FF2B5EF4-FFF2-40B4-BE49-F238E27FC236}">
                <a16:creationId xmlns:a16="http://schemas.microsoft.com/office/drawing/2014/main" id="{69D5314F-545E-40B8-83D6-1C13EAA62DBE}"/>
              </a:ext>
            </a:extLst>
          </p:cNvPr>
          <p:cNvSpPr>
            <a:spLocks noGrp="1"/>
          </p:cNvSpPr>
          <p:nvPr>
            <p:ph type="body" sz="quarter" idx="24" hasCustomPrompt="1"/>
          </p:nvPr>
        </p:nvSpPr>
        <p:spPr>
          <a:xfrm>
            <a:off x="381224" y="2914921"/>
            <a:ext cx="6933976" cy="757238"/>
          </a:xfrm>
        </p:spPr>
        <p:txBody>
          <a:bodyPr/>
          <a:lstStyle>
            <a:lvl1pPr marL="0" indent="0">
              <a:spcBef>
                <a:spcPts val="0"/>
              </a:spcBef>
              <a:buNone/>
              <a:defRPr>
                <a:highlight>
                  <a:srgbClr val="FFFFFF"/>
                </a:highlight>
              </a:defRPr>
            </a:lvl1pPr>
          </a:lstStyle>
          <a:p>
            <a:pPr lvl="0"/>
            <a:r>
              <a:rPr lang="en-US" dirty="0" err="1"/>
              <a:t>Undertittel</a:t>
            </a:r>
            <a:endParaRPr lang="en-US" dirty="0"/>
          </a:p>
        </p:txBody>
      </p:sp>
      <p:sp>
        <p:nvSpPr>
          <p:cNvPr id="24" name="addin_colorlist" hidden="1">
            <a:extLst>
              <a:ext uri="{FF2B5EF4-FFF2-40B4-BE49-F238E27FC236}">
                <a16:creationId xmlns:a16="http://schemas.microsoft.com/office/drawing/2014/main" id="{809EF1F8-6EE7-443C-8593-431D5DC1D727}"/>
              </a:ext>
            </a:extLst>
          </p:cNvPr>
          <p:cNvSpPr/>
          <p:nvPr userDrawn="1"/>
        </p:nvSpPr>
        <p:spPr>
          <a:xfrm>
            <a:off x="0" y="-1472189"/>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t>kapforHvit</a:t>
            </a:r>
            <a:r>
              <a:rPr lang="nb-NO" dirty="0"/>
              <a:t>, kapfor1, kapfor4, kapfor5, kapfor6, kapfor7</a:t>
            </a:r>
          </a:p>
        </p:txBody>
      </p:sp>
    </p:spTree>
    <p:extLst>
      <p:ext uri="{BB962C8B-B14F-4D97-AF65-F5344CB8AC3E}">
        <p14:creationId xmlns:p14="http://schemas.microsoft.com/office/powerpoint/2010/main" val="251688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432" y="-180924"/>
            <a:ext cx="10515600" cy="1325563"/>
          </a:xfrm>
          <a:prstGeom prst="rect">
            <a:avLst/>
          </a:prstGeom>
        </p:spPr>
        <p:txBody>
          <a:bodyPr vert="horz" lIns="0" tIns="0" rIns="0" bIns="0" rtlCol="0" anchor="ctr">
            <a:noAutofit/>
          </a:bodyPr>
          <a:lstStyle/>
          <a:p>
            <a:r>
              <a:rPr lang="nb-NO"/>
              <a:t>Klikk for å redigere tittelstil</a:t>
            </a:r>
            <a:endParaRPr lang="en-US" dirty="0"/>
          </a:p>
        </p:txBody>
      </p:sp>
      <p:sp>
        <p:nvSpPr>
          <p:cNvPr id="3" name="Text Placeholder 2"/>
          <p:cNvSpPr>
            <a:spLocks noGrp="1"/>
          </p:cNvSpPr>
          <p:nvPr>
            <p:ph type="body" idx="1"/>
          </p:nvPr>
        </p:nvSpPr>
        <p:spPr>
          <a:xfrm>
            <a:off x="382529" y="1711312"/>
            <a:ext cx="5563433" cy="4351338"/>
          </a:xfrm>
          <a:prstGeom prst="rect">
            <a:avLst/>
          </a:prstGeom>
        </p:spPr>
        <p:txBody>
          <a:bodyPr vert="horz" lIns="0" tIns="0" rIns="0" bIns="0" rtlCol="0">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6096000" y="626352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266367" y="6263528"/>
            <a:ext cx="599469" cy="365125"/>
          </a:xfrm>
          <a:prstGeom prst="rect">
            <a:avLst/>
          </a:prstGeom>
        </p:spPr>
        <p:txBody>
          <a:bodyPr vert="horz" lIns="91440" tIns="45720" rIns="91440" bIns="45720" rtlCol="0" anchor="ctr"/>
          <a:lstStyle>
            <a:lvl1pPr algn="r">
              <a:defRPr sz="750">
                <a:solidFill>
                  <a:srgbClr val="524B48"/>
                </a:solidFill>
              </a:defRPr>
            </a:lvl1pPr>
          </a:lstStyle>
          <a:p>
            <a:r>
              <a:rPr lang="en-US" dirty="0"/>
              <a:t>Side </a:t>
            </a:r>
            <a:fld id="{5251F420-7306-4E7C-A79E-F31A38F7D392}" type="slidenum">
              <a:rPr lang="en-US" smtClean="0"/>
              <a:pPr/>
              <a:t>‹#›</a:t>
            </a:fld>
            <a:endParaRPr lang="en-US" dirty="0"/>
          </a:p>
        </p:txBody>
      </p:sp>
      <p:pic>
        <p:nvPicPr>
          <p:cNvPr id="11" name="Graphic 10" descr="Logo Universitet i oslo">
            <a:extLst>
              <a:ext uri="{FF2B5EF4-FFF2-40B4-BE49-F238E27FC236}">
                <a16:creationId xmlns:a16="http://schemas.microsoft.com/office/drawing/2014/main" id="{C0E4FBEC-28F7-4C61-8732-186A1AAD3429}"/>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381001" y="6280142"/>
            <a:ext cx="1021262" cy="202980"/>
          </a:xfrm>
          <a:prstGeom prst="rect">
            <a:avLst/>
          </a:prstGeom>
        </p:spPr>
      </p:pic>
      <p:sp>
        <p:nvSpPr>
          <p:cNvPr id="9" name="Footer Placeholder 4">
            <a:extLst>
              <a:ext uri="{FF2B5EF4-FFF2-40B4-BE49-F238E27FC236}">
                <a16:creationId xmlns:a16="http://schemas.microsoft.com/office/drawing/2014/main" id="{45F9D6C5-6F73-4568-92A3-43149586B002}"/>
              </a:ext>
            </a:extLst>
          </p:cNvPr>
          <p:cNvSpPr>
            <a:spLocks noGrp="1"/>
          </p:cNvSpPr>
          <p:nvPr>
            <p:ph type="ftr" sz="quarter" idx="3"/>
          </p:nvPr>
        </p:nvSpPr>
        <p:spPr>
          <a:xfrm>
            <a:off x="1837732" y="6243181"/>
            <a:ext cx="1501215" cy="259232"/>
          </a:xfrm>
          <a:prstGeom prst="rect">
            <a:avLst/>
          </a:prstGeom>
        </p:spPr>
        <p:txBody>
          <a:bodyPr lIns="0" tIns="0" rIns="0" bIns="0" anchor="b"/>
          <a:lstStyle>
            <a:lvl1pPr algn="l">
              <a:defRPr sz="800">
                <a:solidFill>
                  <a:schemeClr val="tx1"/>
                </a:solidFill>
              </a:defRPr>
            </a:lvl1pPr>
          </a:lstStyle>
          <a:p>
            <a:r>
              <a:rPr lang="nb-NO"/>
              <a:t>Gå til menti.com og bruk koden 7451 0198 </a:t>
            </a:r>
            <a:endParaRPr lang="nb-NO" dirty="0"/>
          </a:p>
        </p:txBody>
      </p:sp>
      <p:sp>
        <p:nvSpPr>
          <p:cNvPr id="8" name="addin_colorpicker" hidden="1">
            <a:extLst>
              <a:ext uri="{FF2B5EF4-FFF2-40B4-BE49-F238E27FC236}">
                <a16:creationId xmlns:a16="http://schemas.microsoft.com/office/drawing/2014/main" id="{EC6BC642-49C3-4139-8F38-A96E75EE0920}"/>
              </a:ext>
            </a:extLst>
          </p:cNvPr>
          <p:cNvSpPr/>
          <p:nvPr userDrawn="1"/>
        </p:nvSpPr>
        <p:spPr>
          <a:xfrm>
            <a:off x="2486668" y="-1436292"/>
            <a:ext cx="2356794"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addin_colorpicker</a:t>
            </a:r>
          </a:p>
        </p:txBody>
      </p:sp>
    </p:spTree>
    <p:extLst>
      <p:ext uri="{BB962C8B-B14F-4D97-AF65-F5344CB8AC3E}">
        <p14:creationId xmlns:p14="http://schemas.microsoft.com/office/powerpoint/2010/main" val="3392286848"/>
      </p:ext>
    </p:extLst>
  </p:cSld>
  <p:clrMap bg1="lt1" tx1="dk1" bg2="lt2" tx2="dk2" accent1="accent1" accent2="accent2" accent3="accent3" accent4="accent4" accent5="accent5" accent6="accent6" hlink="hlink" folHlink="folHlink"/>
  <p:sldLayoutIdLst>
    <p:sldLayoutId id="2147483721" r:id="rId1"/>
    <p:sldLayoutId id="2147483746"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7" r:id="rId27"/>
    <p:sldLayoutId id="2147483748" r:id="rId28"/>
    <p:sldLayoutId id="2147483749" r:id="rId29"/>
  </p:sldLayoutIdLst>
  <p:hf hdr="0" dt="0"/>
  <p:txStyles>
    <p:titleStyle>
      <a:lvl1pPr algn="l" defTabSz="914446" rtl="0" eaLnBrk="1" latinLnBrk="0" hangingPunct="1">
        <a:lnSpc>
          <a:spcPct val="90000"/>
        </a:lnSpc>
        <a:spcBef>
          <a:spcPct val="0"/>
        </a:spcBef>
        <a:buNone/>
        <a:defRPr sz="3001" kern="1200">
          <a:solidFill>
            <a:schemeClr val="tx1"/>
          </a:solidFill>
          <a:latin typeface="+mj-lt"/>
          <a:ea typeface="+mj-ea"/>
          <a:cs typeface="+mj-cs"/>
        </a:defRPr>
      </a:lvl1pPr>
    </p:titleStyle>
    <p:bodyStyle>
      <a:lvl1pPr marL="288000" indent="-288000" algn="l" defTabSz="914446" rtl="0" eaLnBrk="1" latinLnBrk="0" hangingPunct="1">
        <a:lnSpc>
          <a:spcPct val="100000"/>
        </a:lnSpc>
        <a:spcBef>
          <a:spcPts val="1150"/>
        </a:spcBef>
        <a:buFont typeface="Wingdings" panose="05000000000000000000" pitchFamily="2" charset="2"/>
        <a:buChar char="§"/>
        <a:defRPr sz="2400" kern="1200">
          <a:solidFill>
            <a:schemeClr val="tx1"/>
          </a:solidFill>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8"/>
          </p:nvPr>
        </p:nvSpPr>
        <p:spPr/>
        <p:txBody>
          <a:bodyPr/>
          <a:lstStyle/>
          <a:p>
            <a:endParaRPr lang="nb-NO"/>
          </a:p>
        </p:txBody>
      </p:sp>
      <p:pic>
        <p:nvPicPr>
          <p:cNvPr id="10" name="Plassholder for innhold 9"/>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382" t="7906" r="11632" b="19673"/>
          <a:stretch/>
        </p:blipFill>
        <p:spPr>
          <a:xfrm>
            <a:off x="0" y="0"/>
            <a:ext cx="12491357" cy="6858000"/>
          </a:xfrm>
        </p:spPr>
      </p:pic>
      <p:sp>
        <p:nvSpPr>
          <p:cNvPr id="4" name="Tittel 3"/>
          <p:cNvSpPr>
            <a:spLocks noGrp="1"/>
          </p:cNvSpPr>
          <p:nvPr>
            <p:ph type="title"/>
          </p:nvPr>
        </p:nvSpPr>
        <p:spPr/>
        <p:txBody>
          <a:bodyPr/>
          <a:lstStyle/>
          <a:p>
            <a:r>
              <a:rPr lang="nb-NO" sz="4400" dirty="0"/>
              <a:t>CELL: Centre </a:t>
            </a:r>
            <a:r>
              <a:rPr lang="nb-NO" sz="4400" dirty="0" err="1"/>
              <a:t>on</a:t>
            </a:r>
            <a:r>
              <a:rPr lang="nb-NO" sz="4400" dirty="0"/>
              <a:t> </a:t>
            </a:r>
            <a:r>
              <a:rPr lang="nb-NO" sz="4400" dirty="0" err="1"/>
              <a:t>Experiential</a:t>
            </a:r>
            <a:r>
              <a:rPr lang="nb-NO" sz="4400" dirty="0"/>
              <a:t> Legal Learning</a:t>
            </a:r>
          </a:p>
        </p:txBody>
      </p:sp>
      <p:sp>
        <p:nvSpPr>
          <p:cNvPr id="5" name="Undertittel 4"/>
          <p:cNvSpPr>
            <a:spLocks noGrp="1"/>
          </p:cNvSpPr>
          <p:nvPr>
            <p:ph type="subTitle" idx="1"/>
          </p:nvPr>
        </p:nvSpPr>
        <p:spPr>
          <a:xfrm>
            <a:off x="379294" y="4093732"/>
            <a:ext cx="65" cy="269304"/>
          </a:xfrm>
        </p:spPr>
        <p:txBody>
          <a:bodyPr/>
          <a:lstStyle/>
          <a:p>
            <a:endParaRPr lang="nb-NO" dirty="0"/>
          </a:p>
        </p:txBody>
      </p:sp>
      <p:sp>
        <p:nvSpPr>
          <p:cNvPr id="6" name="Plassholder for tekst 5"/>
          <p:cNvSpPr>
            <a:spLocks noGrp="1"/>
          </p:cNvSpPr>
          <p:nvPr>
            <p:ph type="body" sz="quarter" idx="15"/>
          </p:nvPr>
        </p:nvSpPr>
        <p:spPr>
          <a:xfrm>
            <a:off x="381224" y="4393811"/>
            <a:ext cx="65" cy="269304"/>
          </a:xfrm>
        </p:spPr>
        <p:txBody>
          <a:bodyPr/>
          <a:lstStyle/>
          <a:p>
            <a:endParaRPr lang="nb-NO" dirty="0"/>
          </a:p>
        </p:txBody>
      </p:sp>
      <p:sp>
        <p:nvSpPr>
          <p:cNvPr id="7" name="Plassholder for tekst 6"/>
          <p:cNvSpPr>
            <a:spLocks noGrp="1"/>
          </p:cNvSpPr>
          <p:nvPr>
            <p:ph type="body" sz="quarter" idx="16"/>
          </p:nvPr>
        </p:nvSpPr>
        <p:spPr>
          <a:xfrm>
            <a:off x="381224" y="4650897"/>
            <a:ext cx="1885131" cy="269304"/>
          </a:xfrm>
        </p:spPr>
        <p:txBody>
          <a:bodyPr vert="horz" wrap="none" lIns="0" tIns="0" rIns="0" bIns="0" rtlCol="0" anchor="t">
            <a:spAutoFit/>
          </a:bodyPr>
          <a:lstStyle/>
          <a:p>
            <a:r>
              <a:rPr lang="nb-NO" dirty="0">
                <a:cs typeface="Arial"/>
              </a:rPr>
              <a:t>Universitetet i Oslo</a:t>
            </a:r>
            <a:endParaRPr lang="nb-NO" dirty="0"/>
          </a:p>
        </p:txBody>
      </p:sp>
      <p:sp>
        <p:nvSpPr>
          <p:cNvPr id="9" name="Plassholder for tekst 8"/>
          <p:cNvSpPr>
            <a:spLocks noGrp="1"/>
          </p:cNvSpPr>
          <p:nvPr>
            <p:ph type="body" sz="quarter" idx="19"/>
          </p:nvPr>
        </p:nvSpPr>
        <p:spPr>
          <a:xfrm>
            <a:off x="381224" y="2914921"/>
            <a:ext cx="5631649" cy="607130"/>
          </a:xfrm>
        </p:spPr>
        <p:txBody>
          <a:bodyPr/>
          <a:lstStyle/>
          <a:p>
            <a:pPr algn="l" fontAlgn="base"/>
            <a:r>
              <a:rPr lang="nb-NO" b="0" i="0" dirty="0">
                <a:solidFill>
                  <a:srgbClr val="000000"/>
                </a:solidFill>
                <a:effectLst/>
                <a:latin typeface="Helvetica" panose="020B0604020202020204" pitchFamily="34" charset="0"/>
              </a:rPr>
              <a:t>Skoleeksamen - en innføring</a:t>
            </a:r>
          </a:p>
        </p:txBody>
      </p:sp>
      <p:pic>
        <p:nvPicPr>
          <p:cNvPr id="3" name="Picture 10" descr="Text&#10;&#10;Description automatically generated">
            <a:extLst>
              <a:ext uri="{FF2B5EF4-FFF2-40B4-BE49-F238E27FC236}">
                <a16:creationId xmlns:a16="http://schemas.microsoft.com/office/drawing/2014/main" id="{EB93B850-AD93-1727-B4F7-F6475AA8F3BF}"/>
              </a:ext>
            </a:extLst>
          </p:cNvPr>
          <p:cNvPicPr>
            <a:picLocks noChangeAspect="1"/>
          </p:cNvPicPr>
          <p:nvPr/>
        </p:nvPicPr>
        <p:blipFill>
          <a:blip r:embed="rId4"/>
          <a:stretch>
            <a:fillRect/>
          </a:stretch>
        </p:blipFill>
        <p:spPr>
          <a:xfrm>
            <a:off x="9769033" y="5891426"/>
            <a:ext cx="2039074" cy="746743"/>
          </a:xfrm>
          <a:prstGeom prst="rect">
            <a:avLst/>
          </a:prstGeom>
        </p:spPr>
      </p:pic>
    </p:spTree>
    <p:extLst>
      <p:ext uri="{BB962C8B-B14F-4D97-AF65-F5344CB8AC3E}">
        <p14:creationId xmlns:p14="http://schemas.microsoft.com/office/powerpoint/2010/main" val="164852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Valg av sensor</a:t>
            </a:r>
          </a:p>
        </p:txBody>
      </p:sp>
      <p:sp>
        <p:nvSpPr>
          <p:cNvPr id="3" name="Subtitle 2"/>
          <p:cNvSpPr>
            <a:spLocks noGrp="1"/>
          </p:cNvSpPr>
          <p:nvPr>
            <p:ph type="subTitle" idx="13"/>
          </p:nvPr>
        </p:nvSpPr>
        <p:spPr/>
        <p:txBody>
          <a:bodyPr/>
          <a:lstStyle/>
          <a:p>
            <a:endParaRPr lang="nb-NO"/>
          </a:p>
        </p:txBody>
      </p:sp>
      <p:sp>
        <p:nvSpPr>
          <p:cNvPr id="4" name="Content Placeholder 3"/>
          <p:cNvSpPr>
            <a:spLocks noGrp="1"/>
          </p:cNvSpPr>
          <p:nvPr>
            <p:ph sz="half" idx="30"/>
          </p:nvPr>
        </p:nvSpPr>
        <p:spPr/>
        <p:txBody>
          <a:bodyPr/>
          <a:lstStyle/>
          <a:p>
            <a:r>
              <a:rPr lang="nb-NO" dirty="0"/>
              <a:t>Reguleres av instruks for eksamens og sensur § 3-1 – 3-2. </a:t>
            </a:r>
          </a:p>
          <a:p>
            <a:r>
              <a:rPr lang="nb-NO" dirty="0"/>
              <a:t>Må være utdannet jurist på masternivå</a:t>
            </a:r>
          </a:p>
          <a:p>
            <a:r>
              <a:rPr lang="nb-NO" dirty="0"/>
              <a:t>Må ha hatt graden i minst to år </a:t>
            </a:r>
          </a:p>
          <a:p>
            <a:r>
              <a:rPr lang="nb-NO" dirty="0"/>
              <a:t>Må ha oppnådd visse resultater under studiet</a:t>
            </a:r>
          </a:p>
          <a:p>
            <a:r>
              <a:rPr lang="nb-NO" dirty="0"/>
              <a:t>Sensorkorpset består av interne og eksterne fagpersoner, advokater, dommere, jurister i offentlig forvaltning og privat næringsvirksomhet osv. </a:t>
            </a:r>
          </a:p>
          <a:p>
            <a:r>
              <a:rPr lang="nb-NO" dirty="0"/>
              <a:t>Mange har lang erfaring som sensor</a:t>
            </a:r>
          </a:p>
          <a:p>
            <a:r>
              <a:rPr lang="nb-NO" dirty="0"/>
              <a:t>Fakultetet sørger løpende for rekruttering av nye sensorer </a:t>
            </a:r>
          </a:p>
          <a:p>
            <a:pPr marL="0" indent="0">
              <a:buNone/>
            </a:pPr>
            <a:endParaRPr lang="nb-NO" dirty="0"/>
          </a:p>
        </p:txBody>
      </p:sp>
      <p:sp>
        <p:nvSpPr>
          <p:cNvPr id="6" name="Slide Number Placeholder 5"/>
          <p:cNvSpPr>
            <a:spLocks noGrp="1"/>
          </p:cNvSpPr>
          <p:nvPr>
            <p:ph type="sldNum" sz="quarter" idx="33"/>
          </p:nvPr>
        </p:nvSpPr>
        <p:spPr/>
        <p:txBody>
          <a:bodyPr/>
          <a:lstStyle/>
          <a:p>
            <a:r>
              <a:rPr lang="en-US"/>
              <a:t>Side </a:t>
            </a:r>
            <a:fld id="{5251F420-7306-4E7C-A79E-F31A38F7D392}" type="slidenum">
              <a:rPr lang="en-US" smtClean="0"/>
              <a:pPr/>
              <a:t>10</a:t>
            </a:fld>
            <a:endParaRPr lang="en-US" dirty="0"/>
          </a:p>
        </p:txBody>
      </p:sp>
      <p:sp>
        <p:nvSpPr>
          <p:cNvPr id="7" name="Footer Placeholder 5">
            <a:extLst>
              <a:ext uri="{FF2B5EF4-FFF2-40B4-BE49-F238E27FC236}">
                <a16:creationId xmlns:a16="http://schemas.microsoft.com/office/drawing/2014/main" id="{37B836F5-64E4-67DA-693D-6D4A981C02B8}"/>
              </a:ext>
            </a:extLst>
          </p:cNvPr>
          <p:cNvSpPr txBox="1">
            <a:spLocks/>
          </p:cNvSpPr>
          <p:nvPr/>
        </p:nvSpPr>
        <p:spPr>
          <a:xfrm>
            <a:off x="1372890" y="6112483"/>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3161225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Sensurprosessen</a:t>
            </a:r>
          </a:p>
        </p:txBody>
      </p:sp>
      <p:sp>
        <p:nvSpPr>
          <p:cNvPr id="3" name="Subtitle 2"/>
          <p:cNvSpPr>
            <a:spLocks noGrp="1"/>
          </p:cNvSpPr>
          <p:nvPr>
            <p:ph type="subTitle" idx="13"/>
          </p:nvPr>
        </p:nvSpPr>
        <p:spPr/>
        <p:txBody>
          <a:bodyPr/>
          <a:lstStyle/>
          <a:p>
            <a:endParaRPr lang="nb-NO"/>
          </a:p>
        </p:txBody>
      </p:sp>
      <p:sp>
        <p:nvSpPr>
          <p:cNvPr id="4" name="Content Placeholder 3"/>
          <p:cNvSpPr>
            <a:spLocks noGrp="1"/>
          </p:cNvSpPr>
          <p:nvPr>
            <p:ph sz="half" idx="30"/>
          </p:nvPr>
        </p:nvSpPr>
        <p:spPr/>
        <p:txBody>
          <a:bodyPr/>
          <a:lstStyle/>
          <a:p>
            <a:r>
              <a:rPr lang="nb-NO" dirty="0"/>
              <a:t>Reguleres av UHL § 3.9 og forskrift om studier- og eksamener ved UiO § 6.2</a:t>
            </a:r>
          </a:p>
          <a:p>
            <a:r>
              <a:rPr lang="nb-NO" dirty="0"/>
              <a:t>To sensorer på alle emner med mindre det er snakk om vurderingsform bestått/ikke bestått</a:t>
            </a:r>
          </a:p>
          <a:p>
            <a:r>
              <a:rPr lang="nb-NO" dirty="0"/>
              <a:t>Sensurkommisjonene får utdelt oppgaver via </a:t>
            </a:r>
            <a:r>
              <a:rPr lang="nb-NO" dirty="0" err="1"/>
              <a:t>inspera</a:t>
            </a:r>
            <a:r>
              <a:rPr lang="nb-NO" dirty="0"/>
              <a:t> </a:t>
            </a:r>
          </a:p>
          <a:p>
            <a:r>
              <a:rPr lang="nb-NO" dirty="0"/>
              <a:t>Sensuren foregår anonymt</a:t>
            </a:r>
          </a:p>
          <a:p>
            <a:r>
              <a:rPr lang="nb-NO" dirty="0"/>
              <a:t>Sensurmøter på studieårene </a:t>
            </a:r>
          </a:p>
          <a:p>
            <a:r>
              <a:rPr lang="nb-NO" dirty="0"/>
              <a:t>Plagiatkontroll foregår parallelt med sensuren. </a:t>
            </a:r>
          </a:p>
          <a:p>
            <a:pPr lvl="1"/>
            <a:r>
              <a:rPr lang="nb-NO" dirty="0"/>
              <a:t>Viktig å sette seg inn i regelverket om henvisning og fusk! </a:t>
            </a:r>
          </a:p>
        </p:txBody>
      </p:sp>
      <p:sp>
        <p:nvSpPr>
          <p:cNvPr id="6" name="Slide Number Placeholder 5"/>
          <p:cNvSpPr>
            <a:spLocks noGrp="1"/>
          </p:cNvSpPr>
          <p:nvPr>
            <p:ph type="sldNum" sz="quarter" idx="33"/>
          </p:nvPr>
        </p:nvSpPr>
        <p:spPr/>
        <p:txBody>
          <a:bodyPr/>
          <a:lstStyle/>
          <a:p>
            <a:r>
              <a:rPr lang="en-US"/>
              <a:t>Side </a:t>
            </a:r>
            <a:fld id="{5251F420-7306-4E7C-A79E-F31A38F7D392}" type="slidenum">
              <a:rPr lang="en-US" smtClean="0"/>
              <a:pPr/>
              <a:t>11</a:t>
            </a:fld>
            <a:endParaRPr lang="en-US" dirty="0"/>
          </a:p>
        </p:txBody>
      </p:sp>
      <p:sp>
        <p:nvSpPr>
          <p:cNvPr id="7" name="Footer Placeholder 5">
            <a:extLst>
              <a:ext uri="{FF2B5EF4-FFF2-40B4-BE49-F238E27FC236}">
                <a16:creationId xmlns:a16="http://schemas.microsoft.com/office/drawing/2014/main" id="{0589185D-CE3E-6200-555F-8736CA3F4819}"/>
              </a:ext>
            </a:extLst>
          </p:cNvPr>
          <p:cNvSpPr txBox="1">
            <a:spLocks/>
          </p:cNvSpPr>
          <p:nvPr/>
        </p:nvSpPr>
        <p:spPr>
          <a:xfrm>
            <a:off x="1372890" y="6112483"/>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299139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Formidling av sensuren </a:t>
            </a:r>
          </a:p>
        </p:txBody>
      </p:sp>
      <p:sp>
        <p:nvSpPr>
          <p:cNvPr id="3" name="Subtitle 2"/>
          <p:cNvSpPr>
            <a:spLocks noGrp="1"/>
          </p:cNvSpPr>
          <p:nvPr>
            <p:ph type="subTitle" idx="13"/>
          </p:nvPr>
        </p:nvSpPr>
        <p:spPr/>
        <p:txBody>
          <a:bodyPr/>
          <a:lstStyle/>
          <a:p>
            <a:endParaRPr lang="nb-NO"/>
          </a:p>
        </p:txBody>
      </p:sp>
      <p:sp>
        <p:nvSpPr>
          <p:cNvPr id="4" name="Content Placeholder 3"/>
          <p:cNvSpPr>
            <a:spLocks noGrp="1"/>
          </p:cNvSpPr>
          <p:nvPr>
            <p:ph sz="half" idx="30"/>
          </p:nvPr>
        </p:nvSpPr>
        <p:spPr/>
        <p:txBody>
          <a:bodyPr/>
          <a:lstStyle/>
          <a:p>
            <a:r>
              <a:rPr lang="nb-NO" dirty="0"/>
              <a:t>Sensur skal foreligge innen tre uker (</a:t>
            </a:r>
            <a:r>
              <a:rPr lang="nb-NO" dirty="0" err="1"/>
              <a:t>uhl</a:t>
            </a:r>
            <a:r>
              <a:rPr lang="nb-NO" dirty="0"/>
              <a:t>. § 3-9)</a:t>
            </a:r>
          </a:p>
          <a:p>
            <a:pPr lvl="1"/>
            <a:r>
              <a:rPr lang="nb-NO" dirty="0"/>
              <a:t>Dato for publisering står på semestersiden til det aktuelle emnet</a:t>
            </a:r>
          </a:p>
          <a:p>
            <a:r>
              <a:rPr lang="nb-NO" dirty="0"/>
              <a:t>Sensuren publiseres i Studentweb</a:t>
            </a:r>
          </a:p>
          <a:p>
            <a:r>
              <a:rPr lang="nb-NO" dirty="0"/>
              <a:t>Man kan be om begrunnelse for sensuren innen en uke</a:t>
            </a:r>
          </a:p>
          <a:p>
            <a:r>
              <a:rPr lang="nb-NO" dirty="0"/>
              <a:t>Klagefrist fremkommer av nettsiden </a:t>
            </a:r>
          </a:p>
          <a:p>
            <a:pPr lvl="1"/>
            <a:r>
              <a:rPr lang="nb-NO" dirty="0"/>
              <a:t>Dersom man har bedt om begrunnelse – løper fra når begrunnelsen mottas. </a:t>
            </a:r>
          </a:p>
          <a:p>
            <a:pPr lvl="1"/>
            <a:endParaRPr lang="nb-NO" dirty="0"/>
          </a:p>
        </p:txBody>
      </p:sp>
      <p:sp>
        <p:nvSpPr>
          <p:cNvPr id="6" name="Slide Number Placeholder 5"/>
          <p:cNvSpPr>
            <a:spLocks noGrp="1"/>
          </p:cNvSpPr>
          <p:nvPr>
            <p:ph type="sldNum" sz="quarter" idx="33"/>
          </p:nvPr>
        </p:nvSpPr>
        <p:spPr/>
        <p:txBody>
          <a:bodyPr/>
          <a:lstStyle/>
          <a:p>
            <a:r>
              <a:rPr lang="en-US"/>
              <a:t>Side </a:t>
            </a:r>
            <a:fld id="{5251F420-7306-4E7C-A79E-F31A38F7D392}" type="slidenum">
              <a:rPr lang="en-US" smtClean="0"/>
              <a:pPr/>
              <a:t>12</a:t>
            </a:fld>
            <a:endParaRPr lang="en-US" dirty="0"/>
          </a:p>
        </p:txBody>
      </p:sp>
      <p:sp>
        <p:nvSpPr>
          <p:cNvPr id="7" name="Footer Placeholder 5">
            <a:extLst>
              <a:ext uri="{FF2B5EF4-FFF2-40B4-BE49-F238E27FC236}">
                <a16:creationId xmlns:a16="http://schemas.microsoft.com/office/drawing/2014/main" id="{0F0304BC-8E91-72AA-9583-A59429247378}"/>
              </a:ext>
            </a:extLst>
          </p:cNvPr>
          <p:cNvSpPr txBox="1">
            <a:spLocks/>
          </p:cNvSpPr>
          <p:nvPr/>
        </p:nvSpPr>
        <p:spPr>
          <a:xfrm>
            <a:off x="1372890" y="6112483"/>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3205372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endParaRPr lang="nb-NO"/>
          </a:p>
        </p:txBody>
      </p:sp>
      <p:sp>
        <p:nvSpPr>
          <p:cNvPr id="3" name="Picture Placeholder 2"/>
          <p:cNvSpPr>
            <a:spLocks noGrp="1"/>
          </p:cNvSpPr>
          <p:nvPr>
            <p:ph type="pic" sz="quarter" idx="19"/>
          </p:nvPr>
        </p:nvSpPr>
        <p:spPr/>
      </p:sp>
      <p:sp>
        <p:nvSpPr>
          <p:cNvPr id="4" name="Text Placeholder 3"/>
          <p:cNvSpPr>
            <a:spLocks noGrp="1"/>
          </p:cNvSpPr>
          <p:nvPr>
            <p:ph type="body" sz="quarter" idx="14"/>
          </p:nvPr>
        </p:nvSpPr>
        <p:spPr/>
        <p:txBody>
          <a:bodyPr/>
          <a:lstStyle/>
          <a:p>
            <a:endParaRPr lang="nb-NO" dirty="0"/>
          </a:p>
        </p:txBody>
      </p:sp>
      <p:sp>
        <p:nvSpPr>
          <p:cNvPr id="5" name="Text Placeholder 4"/>
          <p:cNvSpPr>
            <a:spLocks noGrp="1"/>
          </p:cNvSpPr>
          <p:nvPr>
            <p:ph type="body" sz="quarter" idx="20"/>
          </p:nvPr>
        </p:nvSpPr>
        <p:spPr>
          <a:xfrm>
            <a:off x="379038" y="1799980"/>
            <a:ext cx="5075367" cy="1973624"/>
          </a:xfrm>
        </p:spPr>
        <p:txBody>
          <a:bodyPr/>
          <a:lstStyle/>
          <a:p>
            <a:r>
              <a:rPr lang="nb-NO" dirty="0"/>
              <a:t>Tilrettelegging på eksamen </a:t>
            </a:r>
          </a:p>
        </p:txBody>
      </p:sp>
      <p:sp>
        <p:nvSpPr>
          <p:cNvPr id="6" name="Text Placeholder 5"/>
          <p:cNvSpPr>
            <a:spLocks noGrp="1"/>
          </p:cNvSpPr>
          <p:nvPr>
            <p:ph type="body" sz="quarter" idx="22"/>
          </p:nvPr>
        </p:nvSpPr>
        <p:spPr/>
        <p:txBody>
          <a:bodyPr/>
          <a:lstStyle/>
          <a:p>
            <a:endParaRPr lang="nb-NO"/>
          </a:p>
        </p:txBody>
      </p:sp>
      <p:sp>
        <p:nvSpPr>
          <p:cNvPr id="7" name="Text Placeholder 6"/>
          <p:cNvSpPr>
            <a:spLocks noGrp="1"/>
          </p:cNvSpPr>
          <p:nvPr>
            <p:ph type="body" sz="quarter" idx="16"/>
          </p:nvPr>
        </p:nvSpPr>
        <p:spPr/>
        <p:txBody>
          <a:bodyPr/>
          <a:lstStyle/>
          <a:p>
            <a:endParaRPr lang="nb-NO"/>
          </a:p>
        </p:txBody>
      </p:sp>
      <p:sp>
        <p:nvSpPr>
          <p:cNvPr id="8" name="Text Placeholder 7"/>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304330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Tilrettelegging</a:t>
            </a:r>
          </a:p>
        </p:txBody>
      </p:sp>
      <p:sp>
        <p:nvSpPr>
          <p:cNvPr id="3" name="Subtitle 2"/>
          <p:cNvSpPr>
            <a:spLocks noGrp="1"/>
          </p:cNvSpPr>
          <p:nvPr>
            <p:ph type="subTitle" idx="13"/>
          </p:nvPr>
        </p:nvSpPr>
        <p:spPr/>
        <p:txBody>
          <a:bodyPr/>
          <a:lstStyle/>
          <a:p>
            <a:endParaRPr lang="nb-NO"/>
          </a:p>
        </p:txBody>
      </p:sp>
      <p:sp>
        <p:nvSpPr>
          <p:cNvPr id="4" name="Content Placeholder 3"/>
          <p:cNvSpPr>
            <a:spLocks noGrp="1"/>
          </p:cNvSpPr>
          <p:nvPr>
            <p:ph sz="half" idx="30"/>
          </p:nvPr>
        </p:nvSpPr>
        <p:spPr/>
        <p:txBody>
          <a:bodyPr/>
          <a:lstStyle/>
          <a:p>
            <a:r>
              <a:rPr lang="nb-NO" dirty="0"/>
              <a:t>Søker via nettskjema</a:t>
            </a:r>
          </a:p>
          <a:p>
            <a:r>
              <a:rPr lang="nb-NO" dirty="0"/>
              <a:t>Frist 1. februar/september</a:t>
            </a:r>
          </a:p>
          <a:p>
            <a:r>
              <a:rPr lang="nb-NO" dirty="0"/>
              <a:t>Hvilke tiltak tilbys? </a:t>
            </a:r>
          </a:p>
          <a:p>
            <a:r>
              <a:rPr lang="nb-NO" dirty="0"/>
              <a:t>For mer info, kontakt informasjonssenteret </a:t>
            </a:r>
            <a:r>
              <a:rPr lang="nb-NO"/>
              <a:t>eller studieveileder. </a:t>
            </a:r>
          </a:p>
        </p:txBody>
      </p:sp>
      <p:sp>
        <p:nvSpPr>
          <p:cNvPr id="6" name="Slide Number Placeholder 5"/>
          <p:cNvSpPr>
            <a:spLocks noGrp="1"/>
          </p:cNvSpPr>
          <p:nvPr>
            <p:ph type="sldNum" sz="quarter" idx="33"/>
          </p:nvPr>
        </p:nvSpPr>
        <p:spPr/>
        <p:txBody>
          <a:bodyPr/>
          <a:lstStyle/>
          <a:p>
            <a:r>
              <a:rPr lang="en-US"/>
              <a:t>Side </a:t>
            </a:r>
            <a:fld id="{5251F420-7306-4E7C-A79E-F31A38F7D392}" type="slidenum">
              <a:rPr lang="en-US" smtClean="0"/>
              <a:pPr/>
              <a:t>14</a:t>
            </a:fld>
            <a:endParaRPr lang="en-US" dirty="0"/>
          </a:p>
        </p:txBody>
      </p:sp>
      <p:sp>
        <p:nvSpPr>
          <p:cNvPr id="7" name="Footer Placeholder 5">
            <a:extLst>
              <a:ext uri="{FF2B5EF4-FFF2-40B4-BE49-F238E27FC236}">
                <a16:creationId xmlns:a16="http://schemas.microsoft.com/office/drawing/2014/main" id="{293B0FD9-B3BB-856E-9EC9-FEB672498317}"/>
              </a:ext>
            </a:extLst>
          </p:cNvPr>
          <p:cNvSpPr txBox="1">
            <a:spLocks/>
          </p:cNvSpPr>
          <p:nvPr/>
        </p:nvSpPr>
        <p:spPr>
          <a:xfrm>
            <a:off x="1372890" y="6112483"/>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3665551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C58EDD-2B8C-6BB3-22DE-2AB5F20B3B0A}"/>
              </a:ext>
            </a:extLst>
          </p:cNvPr>
          <p:cNvSpPr>
            <a:spLocks noGrp="1"/>
          </p:cNvSpPr>
          <p:nvPr>
            <p:ph type="title"/>
          </p:nvPr>
        </p:nvSpPr>
        <p:spPr>
          <a:xfrm>
            <a:off x="3301614" y="2618114"/>
            <a:ext cx="5863167" cy="1325563"/>
          </a:xfrm>
        </p:spPr>
        <p:txBody>
          <a:bodyPr/>
          <a:lstStyle/>
          <a:p>
            <a:pPr algn="ctr"/>
            <a:r>
              <a:rPr lang="nb-NO" dirty="0"/>
              <a:t>Litt om Lovdata </a:t>
            </a:r>
          </a:p>
        </p:txBody>
      </p:sp>
      <p:sp>
        <p:nvSpPr>
          <p:cNvPr id="3" name="Plassholder for tekst 2">
            <a:extLst>
              <a:ext uri="{FF2B5EF4-FFF2-40B4-BE49-F238E27FC236}">
                <a16:creationId xmlns:a16="http://schemas.microsoft.com/office/drawing/2014/main" id="{40B6D87B-F53C-D6D7-976A-7858FB429B62}"/>
              </a:ext>
            </a:extLst>
          </p:cNvPr>
          <p:cNvSpPr>
            <a:spLocks noGrp="1"/>
          </p:cNvSpPr>
          <p:nvPr>
            <p:ph type="body" sz="quarter" idx="13"/>
          </p:nvPr>
        </p:nvSpPr>
        <p:spPr/>
        <p:txBody>
          <a:bodyPr/>
          <a:lstStyle/>
          <a:p>
            <a:endParaRPr lang="nb-NO"/>
          </a:p>
        </p:txBody>
      </p:sp>
      <p:sp>
        <p:nvSpPr>
          <p:cNvPr id="4" name="Plassholder for lysbildenummer 3">
            <a:extLst>
              <a:ext uri="{FF2B5EF4-FFF2-40B4-BE49-F238E27FC236}">
                <a16:creationId xmlns:a16="http://schemas.microsoft.com/office/drawing/2014/main" id="{70DD2CE0-7589-7A4C-126F-102F0FB14ED4}"/>
              </a:ext>
            </a:extLst>
          </p:cNvPr>
          <p:cNvSpPr>
            <a:spLocks noGrp="1"/>
          </p:cNvSpPr>
          <p:nvPr>
            <p:ph type="sldNum" sz="quarter" idx="16"/>
          </p:nvPr>
        </p:nvSpPr>
        <p:spPr/>
        <p:txBody>
          <a:bodyPr/>
          <a:lstStyle/>
          <a:p>
            <a:r>
              <a:rPr lang="en-US"/>
              <a:t>Side </a:t>
            </a:r>
            <a:fld id="{5251F420-7306-4E7C-A79E-F31A38F7D392}" type="slidenum">
              <a:rPr lang="en-US" smtClean="0"/>
              <a:pPr/>
              <a:t>15</a:t>
            </a:fld>
            <a:endParaRPr lang="en-US" dirty="0"/>
          </a:p>
        </p:txBody>
      </p:sp>
    </p:spTree>
    <p:extLst>
      <p:ext uri="{BB962C8B-B14F-4D97-AF65-F5344CB8AC3E}">
        <p14:creationId xmlns:p14="http://schemas.microsoft.com/office/powerpoint/2010/main" val="2471127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4" name="Title 3"/>
          <p:cNvSpPr>
            <a:spLocks noGrp="1"/>
          </p:cNvSpPr>
          <p:nvPr>
            <p:ph type="title"/>
          </p:nvPr>
        </p:nvSpPr>
        <p:spPr/>
        <p:txBody>
          <a:bodyPr/>
          <a:lstStyle/>
          <a:p>
            <a:pPr algn="ctr"/>
            <a:r>
              <a:rPr lang="nb-NO" sz="4800" dirty="0"/>
              <a:t>Spørsmål? </a:t>
            </a:r>
            <a:br>
              <a:rPr lang="nb-NO" sz="4800" dirty="0"/>
            </a:br>
            <a:r>
              <a:rPr lang="nb-NO" sz="4800" dirty="0"/>
              <a:t>Gå til menti.com og bruk koden </a:t>
            </a:r>
            <a:r>
              <a:rPr lang="nb-NO" sz="4800" b="1" dirty="0"/>
              <a:t>7451 0198 </a:t>
            </a:r>
            <a:endParaRPr lang="nb-NO" sz="4800" dirty="0"/>
          </a:p>
        </p:txBody>
      </p:sp>
      <p:sp>
        <p:nvSpPr>
          <p:cNvPr id="5" name="Subtitle 4"/>
          <p:cNvSpPr>
            <a:spLocks noGrp="1"/>
          </p:cNvSpPr>
          <p:nvPr>
            <p:ph type="subTitle" idx="1"/>
          </p:nvPr>
        </p:nvSpPr>
        <p:spPr/>
        <p:txBody>
          <a:bodyPr/>
          <a:lstStyle/>
          <a:p>
            <a:endParaRPr lang="nb-NO"/>
          </a:p>
        </p:txBody>
      </p:sp>
      <p:sp>
        <p:nvSpPr>
          <p:cNvPr id="6" name="Text Placeholder 5"/>
          <p:cNvSpPr>
            <a:spLocks noGrp="1"/>
          </p:cNvSpPr>
          <p:nvPr>
            <p:ph type="body" sz="quarter" idx="15"/>
          </p:nvPr>
        </p:nvSpPr>
        <p:spPr/>
        <p:txBody>
          <a:bodyPr/>
          <a:lstStyle/>
          <a:p>
            <a:endParaRPr lang="nb-NO"/>
          </a:p>
        </p:txBody>
      </p:sp>
      <p:sp>
        <p:nvSpPr>
          <p:cNvPr id="7" name="Text Placeholder 6"/>
          <p:cNvSpPr>
            <a:spLocks noGrp="1"/>
          </p:cNvSpPr>
          <p:nvPr>
            <p:ph type="body" sz="quarter" idx="16"/>
          </p:nvPr>
        </p:nvSpPr>
        <p:spPr/>
        <p:txBody>
          <a:bodyPr/>
          <a:lstStyle/>
          <a:p>
            <a:endParaRPr lang="nb-NO"/>
          </a:p>
        </p:txBody>
      </p:sp>
      <p:sp>
        <p:nvSpPr>
          <p:cNvPr id="9" name="Text Placeholder 8"/>
          <p:cNvSpPr>
            <a:spLocks noGrp="1"/>
          </p:cNvSpPr>
          <p:nvPr>
            <p:ph type="body" sz="quarter" idx="14"/>
          </p:nvPr>
        </p:nvSpPr>
        <p:spPr/>
        <p:txBody>
          <a:bodyPr/>
          <a:lstStyle/>
          <a:p>
            <a:endParaRPr lang="nb-NO"/>
          </a:p>
        </p:txBody>
      </p:sp>
      <p:sp>
        <p:nvSpPr>
          <p:cNvPr id="10" name="Text Placeholder 9"/>
          <p:cNvSpPr>
            <a:spLocks noGrp="1"/>
          </p:cNvSpPr>
          <p:nvPr>
            <p:ph type="body" sz="quarter" idx="18"/>
          </p:nvPr>
        </p:nvSpPr>
        <p:spPr/>
        <p:txBody>
          <a:bodyPr/>
          <a:lstStyle/>
          <a:p>
            <a:endParaRPr lang="nb-NO"/>
          </a:p>
        </p:txBody>
      </p:sp>
    </p:spTree>
    <p:extLst>
      <p:ext uri="{BB962C8B-B14F-4D97-AF65-F5344CB8AC3E}">
        <p14:creationId xmlns:p14="http://schemas.microsoft.com/office/powerpoint/2010/main" val="1525885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B6485A4-1E77-BD2F-D8D5-CCD14DB11102}"/>
              </a:ext>
            </a:extLst>
          </p:cNvPr>
          <p:cNvSpPr>
            <a:spLocks noGrp="1"/>
          </p:cNvSpPr>
          <p:nvPr>
            <p:ph type="body" sz="quarter" idx="13"/>
          </p:nvPr>
        </p:nvSpPr>
        <p:spPr>
          <a:xfrm>
            <a:off x="360045" y="229346"/>
            <a:ext cx="11505791" cy="1703363"/>
          </a:xfrm>
        </p:spPr>
        <p:txBody>
          <a:bodyPr/>
          <a:lstStyle/>
          <a:p>
            <a:pPr algn="ctr"/>
            <a:r>
              <a:rPr lang="nb-NO" dirty="0"/>
              <a:t>Flere spørsmål og uklarheter knyttet til eksamen og Lovdata:</a:t>
            </a:r>
          </a:p>
        </p:txBody>
      </p:sp>
      <p:sp>
        <p:nvSpPr>
          <p:cNvPr id="4" name="Plassholder for lysbildenummer 3">
            <a:extLst>
              <a:ext uri="{FF2B5EF4-FFF2-40B4-BE49-F238E27FC236}">
                <a16:creationId xmlns:a16="http://schemas.microsoft.com/office/drawing/2014/main" id="{6A1035FD-B53E-7E39-5DF6-84296B1431FF}"/>
              </a:ext>
            </a:extLst>
          </p:cNvPr>
          <p:cNvSpPr>
            <a:spLocks noGrp="1"/>
          </p:cNvSpPr>
          <p:nvPr>
            <p:ph type="sldNum" sz="quarter" idx="16"/>
          </p:nvPr>
        </p:nvSpPr>
        <p:spPr/>
        <p:txBody>
          <a:bodyPr/>
          <a:lstStyle/>
          <a:p>
            <a:r>
              <a:rPr lang="en-US"/>
              <a:t>Side </a:t>
            </a:r>
            <a:fld id="{5251F420-7306-4E7C-A79E-F31A38F7D392}" type="slidenum">
              <a:rPr lang="en-US" smtClean="0"/>
              <a:pPr/>
              <a:t>17</a:t>
            </a:fld>
            <a:endParaRPr lang="en-US" dirty="0"/>
          </a:p>
        </p:txBody>
      </p:sp>
      <p:pic>
        <p:nvPicPr>
          <p:cNvPr id="6" name="Bilde 5">
            <a:extLst>
              <a:ext uri="{FF2B5EF4-FFF2-40B4-BE49-F238E27FC236}">
                <a16:creationId xmlns:a16="http://schemas.microsoft.com/office/drawing/2014/main" id="{A8FCF3A1-6954-516D-14DD-EBADA7767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736" y="1651952"/>
            <a:ext cx="4354407" cy="4354407"/>
          </a:xfrm>
          <a:prstGeom prst="rect">
            <a:avLst/>
          </a:prstGeom>
        </p:spPr>
      </p:pic>
      <p:sp>
        <p:nvSpPr>
          <p:cNvPr id="7" name="Footer Placeholder 5">
            <a:extLst>
              <a:ext uri="{FF2B5EF4-FFF2-40B4-BE49-F238E27FC236}">
                <a16:creationId xmlns:a16="http://schemas.microsoft.com/office/drawing/2014/main" id="{2B00A200-87DA-43FE-F9FB-C46B4186ECA2}"/>
              </a:ext>
            </a:extLst>
          </p:cNvPr>
          <p:cNvSpPr txBox="1">
            <a:spLocks/>
          </p:cNvSpPr>
          <p:nvPr/>
        </p:nvSpPr>
        <p:spPr>
          <a:xfrm>
            <a:off x="1389830" y="6191771"/>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2789626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8"/>
          </p:nvPr>
        </p:nvSpPr>
        <p:spPr/>
        <p:txBody>
          <a:bodyPr/>
          <a:lstStyle/>
          <a:p>
            <a:endParaRPr lang="nb-NO"/>
          </a:p>
        </p:txBody>
      </p:sp>
      <p:pic>
        <p:nvPicPr>
          <p:cNvPr id="10" name="Plassholder for innhold 9"/>
          <p:cNvPicPr>
            <a:picLocks noGrp="1" noChangeAspect="1"/>
          </p:cNvPicPr>
          <p:nvPr>
            <p:ph sz="quarter" idx="12"/>
          </p:nvPr>
        </p:nvPicPr>
        <p:blipFill rotWithShape="1">
          <a:blip r:embed="rId3" cstate="print">
            <a:extLst>
              <a:ext uri="{28A0092B-C50C-407E-A947-70E740481C1C}">
                <a14:useLocalDpi xmlns:a14="http://schemas.microsoft.com/office/drawing/2010/main" val="0"/>
              </a:ext>
            </a:extLst>
          </a:blip>
          <a:srcRect l="382" t="7906" r="11632" b="19673"/>
          <a:stretch/>
        </p:blipFill>
        <p:spPr>
          <a:xfrm>
            <a:off x="0" y="0"/>
            <a:ext cx="12491357" cy="6858000"/>
          </a:xfrm>
        </p:spPr>
      </p:pic>
      <p:sp>
        <p:nvSpPr>
          <p:cNvPr id="4" name="Tittel 3"/>
          <p:cNvSpPr>
            <a:spLocks noGrp="1"/>
          </p:cNvSpPr>
          <p:nvPr>
            <p:ph type="title"/>
          </p:nvPr>
        </p:nvSpPr>
        <p:spPr/>
        <p:txBody>
          <a:bodyPr/>
          <a:lstStyle/>
          <a:p>
            <a:r>
              <a:rPr lang="nb-NO" sz="4400" dirty="0"/>
              <a:t>CELL: Centre </a:t>
            </a:r>
            <a:r>
              <a:rPr lang="nb-NO" sz="4400" dirty="0" err="1"/>
              <a:t>on</a:t>
            </a:r>
            <a:r>
              <a:rPr lang="nb-NO" sz="4400" dirty="0"/>
              <a:t> </a:t>
            </a:r>
            <a:r>
              <a:rPr lang="nb-NO" sz="4400" dirty="0" err="1"/>
              <a:t>Experiential</a:t>
            </a:r>
            <a:r>
              <a:rPr lang="nb-NO" sz="4400" dirty="0"/>
              <a:t> Legal Learning</a:t>
            </a:r>
          </a:p>
        </p:txBody>
      </p:sp>
      <p:sp>
        <p:nvSpPr>
          <p:cNvPr id="5" name="Undertittel 4"/>
          <p:cNvSpPr>
            <a:spLocks noGrp="1"/>
          </p:cNvSpPr>
          <p:nvPr>
            <p:ph type="subTitle" idx="1"/>
          </p:nvPr>
        </p:nvSpPr>
        <p:spPr>
          <a:xfrm>
            <a:off x="379294" y="4093732"/>
            <a:ext cx="3829575" cy="515526"/>
          </a:xfrm>
        </p:spPr>
        <p:txBody>
          <a:bodyPr/>
          <a:lstStyle/>
          <a:p>
            <a:r>
              <a:rPr lang="nb-NO" sz="1600" dirty="0"/>
              <a:t>Ishtiaq Hossain og Marte Eidsand Kjørven</a:t>
            </a:r>
          </a:p>
          <a:p>
            <a:endParaRPr lang="nb-NO" dirty="0"/>
          </a:p>
        </p:txBody>
      </p:sp>
      <p:sp>
        <p:nvSpPr>
          <p:cNvPr id="6" name="Plassholder for tekst 5"/>
          <p:cNvSpPr>
            <a:spLocks noGrp="1"/>
          </p:cNvSpPr>
          <p:nvPr>
            <p:ph type="body" sz="quarter" idx="15"/>
          </p:nvPr>
        </p:nvSpPr>
        <p:spPr>
          <a:xfrm>
            <a:off x="381224" y="4393811"/>
            <a:ext cx="65" cy="269304"/>
          </a:xfrm>
        </p:spPr>
        <p:txBody>
          <a:bodyPr/>
          <a:lstStyle/>
          <a:p>
            <a:endParaRPr lang="nb-NO" dirty="0"/>
          </a:p>
        </p:txBody>
      </p:sp>
      <p:sp>
        <p:nvSpPr>
          <p:cNvPr id="7" name="Plassholder for tekst 6"/>
          <p:cNvSpPr>
            <a:spLocks noGrp="1"/>
          </p:cNvSpPr>
          <p:nvPr>
            <p:ph type="body" sz="quarter" idx="16"/>
          </p:nvPr>
        </p:nvSpPr>
        <p:spPr>
          <a:xfrm>
            <a:off x="381224" y="4650897"/>
            <a:ext cx="1885131" cy="269304"/>
          </a:xfrm>
        </p:spPr>
        <p:txBody>
          <a:bodyPr vert="horz" wrap="none" lIns="0" tIns="0" rIns="0" bIns="0" rtlCol="0" anchor="t">
            <a:spAutoFit/>
          </a:bodyPr>
          <a:lstStyle/>
          <a:p>
            <a:r>
              <a:rPr lang="nb-NO" dirty="0">
                <a:cs typeface="Arial"/>
              </a:rPr>
              <a:t>Universitetet i Oslo</a:t>
            </a:r>
            <a:endParaRPr lang="nb-NO" dirty="0"/>
          </a:p>
        </p:txBody>
      </p:sp>
      <p:sp>
        <p:nvSpPr>
          <p:cNvPr id="9" name="Plassholder for tekst 8"/>
          <p:cNvSpPr>
            <a:spLocks noGrp="1"/>
          </p:cNvSpPr>
          <p:nvPr>
            <p:ph type="body" sz="quarter" idx="19"/>
          </p:nvPr>
        </p:nvSpPr>
        <p:spPr>
          <a:xfrm>
            <a:off x="381224" y="2914921"/>
            <a:ext cx="5631649" cy="607130"/>
          </a:xfrm>
        </p:spPr>
        <p:txBody>
          <a:bodyPr/>
          <a:lstStyle/>
          <a:p>
            <a:r>
              <a:rPr lang="nb-NO" sz="2400" dirty="0"/>
              <a:t>Tips til forberedelse og gjennomføring av eksamen</a:t>
            </a:r>
            <a:endParaRPr lang="nb-NO" dirty="0"/>
          </a:p>
        </p:txBody>
      </p:sp>
      <p:pic>
        <p:nvPicPr>
          <p:cNvPr id="3" name="Picture 10" descr="Text&#10;&#10;Description automatically generated">
            <a:extLst>
              <a:ext uri="{FF2B5EF4-FFF2-40B4-BE49-F238E27FC236}">
                <a16:creationId xmlns:a16="http://schemas.microsoft.com/office/drawing/2014/main" id="{EB93B850-AD93-1727-B4F7-F6475AA8F3BF}"/>
              </a:ext>
            </a:extLst>
          </p:cNvPr>
          <p:cNvPicPr>
            <a:picLocks noChangeAspect="1"/>
          </p:cNvPicPr>
          <p:nvPr/>
        </p:nvPicPr>
        <p:blipFill>
          <a:blip r:embed="rId4"/>
          <a:stretch>
            <a:fillRect/>
          </a:stretch>
        </p:blipFill>
        <p:spPr>
          <a:xfrm>
            <a:off x="9769033" y="5891426"/>
            <a:ext cx="2039074" cy="746743"/>
          </a:xfrm>
          <a:prstGeom prst="rect">
            <a:avLst/>
          </a:prstGeom>
        </p:spPr>
      </p:pic>
    </p:spTree>
    <p:extLst>
      <p:ext uri="{BB962C8B-B14F-4D97-AF65-F5344CB8AC3E}">
        <p14:creationId xmlns:p14="http://schemas.microsoft.com/office/powerpoint/2010/main" val="2661367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a:xfrm>
            <a:off x="0" y="360046"/>
            <a:ext cx="12188597" cy="6858000"/>
          </a:xfrm>
        </p:spPr>
        <p:txBody>
          <a:bodyPr/>
          <a:lstStyle/>
          <a:p>
            <a:pPr marL="171450" indent="-171450">
              <a:buFont typeface="Arial" panose="020B0604020202020204" pitchFamily="34" charset="0"/>
              <a:buChar char="•"/>
            </a:pPr>
            <a:endParaRPr lang="nb-NO" dirty="0"/>
          </a:p>
        </p:txBody>
      </p:sp>
      <p:pic>
        <p:nvPicPr>
          <p:cNvPr id="15" name="Bilde 14" descr="Et bilde som inneholder person, utendørs&#10;&#10;Automatisk generert beskrivelse">
            <a:extLst>
              <a:ext uri="{FF2B5EF4-FFF2-40B4-BE49-F238E27FC236}">
                <a16:creationId xmlns:a16="http://schemas.microsoft.com/office/drawing/2014/main" id="{AD06628C-EED9-8DE1-09F7-9FB76ECFABF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8132064"/>
          </a:xfrm>
          <a:prstGeom prst="rect">
            <a:avLst/>
          </a:prstGeom>
        </p:spPr>
      </p:pic>
      <p:sp>
        <p:nvSpPr>
          <p:cNvPr id="4" name="Tittel 3">
            <a:extLst>
              <a:ext uri="{FF2B5EF4-FFF2-40B4-BE49-F238E27FC236}">
                <a16:creationId xmlns:a16="http://schemas.microsoft.com/office/drawing/2014/main" id="{E7D4A347-977F-0080-72AD-BAE644639958}"/>
              </a:ext>
            </a:extLst>
          </p:cNvPr>
          <p:cNvSpPr>
            <a:spLocks noGrp="1"/>
          </p:cNvSpPr>
          <p:nvPr>
            <p:ph type="title"/>
          </p:nvPr>
        </p:nvSpPr>
        <p:spPr>
          <a:xfrm>
            <a:off x="381224" y="360046"/>
            <a:ext cx="11470350" cy="1100620"/>
          </a:xfrm>
        </p:spPr>
        <p:txBody>
          <a:bodyPr/>
          <a:lstStyle/>
          <a:p>
            <a:pPr algn="ctr"/>
            <a:r>
              <a:rPr lang="nb-NO" dirty="0"/>
              <a:t>Spørsmål?</a:t>
            </a:r>
          </a:p>
        </p:txBody>
      </p:sp>
      <p:pic>
        <p:nvPicPr>
          <p:cNvPr id="6" name="Picture 3">
            <a:extLst>
              <a:ext uri="{FF2B5EF4-FFF2-40B4-BE49-F238E27FC236}">
                <a16:creationId xmlns:a16="http://schemas.microsoft.com/office/drawing/2014/main" id="{919C82F0-35F6-9CCB-9FC4-90739642E491}"/>
              </a:ext>
            </a:extLst>
          </p:cNvPr>
          <p:cNvPicPr>
            <a:picLocks noChangeAspect="1"/>
          </p:cNvPicPr>
          <p:nvPr/>
        </p:nvPicPr>
        <p:blipFill>
          <a:blip r:embed="rId3"/>
          <a:stretch>
            <a:fillRect/>
          </a:stretch>
        </p:blipFill>
        <p:spPr>
          <a:xfrm>
            <a:off x="464829" y="1215424"/>
            <a:ext cx="5166343" cy="6247865"/>
          </a:xfrm>
          <a:prstGeom prst="rect">
            <a:avLst/>
          </a:prstGeom>
        </p:spPr>
      </p:pic>
      <p:sp>
        <p:nvSpPr>
          <p:cNvPr id="7" name="TekstSylinder 6">
            <a:extLst>
              <a:ext uri="{FF2B5EF4-FFF2-40B4-BE49-F238E27FC236}">
                <a16:creationId xmlns:a16="http://schemas.microsoft.com/office/drawing/2014/main" id="{3088D52D-0C4D-316C-ACE4-FE68686F294F}"/>
              </a:ext>
            </a:extLst>
          </p:cNvPr>
          <p:cNvSpPr txBox="1"/>
          <p:nvPr/>
        </p:nvSpPr>
        <p:spPr>
          <a:xfrm>
            <a:off x="6096000" y="1551709"/>
            <a:ext cx="5421745" cy="6247864"/>
          </a:xfrm>
          <a:prstGeom prst="rect">
            <a:avLst/>
          </a:prstGeom>
          <a:noFill/>
        </p:spPr>
        <p:txBody>
          <a:bodyPr wrap="square" rtlCol="0">
            <a:spAutoFit/>
          </a:bodyPr>
          <a:lstStyle/>
          <a:p>
            <a:pPr marL="171450" indent="-171450">
              <a:buFont typeface="Arial" panose="020B0604020202020204" pitchFamily="34" charset="0"/>
              <a:buChar char="•"/>
            </a:pPr>
            <a:r>
              <a:rPr lang="nb-NO" sz="4000" dirty="0"/>
              <a:t> Menti.com – Q&amp;A:</a:t>
            </a:r>
            <a:br>
              <a:rPr lang="nb-NO" sz="4000" dirty="0"/>
            </a:br>
            <a:r>
              <a:rPr lang="nb-NO" sz="4000" dirty="0"/>
              <a:t>Spørsmål? </a:t>
            </a:r>
            <a:br>
              <a:rPr lang="nb-NO" sz="4000" dirty="0"/>
            </a:br>
            <a:br>
              <a:rPr lang="nb-NO" sz="4000" dirty="0"/>
            </a:br>
            <a:r>
              <a:rPr lang="nb-NO" sz="4000" dirty="0"/>
              <a:t>Gå til menti.com og bruk koden </a:t>
            </a:r>
            <a:r>
              <a:rPr lang="nb-NO" sz="4000" b="1" dirty="0"/>
              <a:t>7451 0198 </a:t>
            </a:r>
            <a:endParaRPr lang="nb-NO" sz="4000" dirty="0"/>
          </a:p>
          <a:p>
            <a:pPr marL="171450" indent="-171450">
              <a:buFont typeface="Arial" panose="020B0604020202020204" pitchFamily="34" charset="0"/>
              <a:buChar char="•"/>
            </a:pPr>
            <a:endParaRPr lang="nb-NO" sz="4000" dirty="0"/>
          </a:p>
          <a:p>
            <a:pPr marL="171450" indent="-171450">
              <a:buFont typeface="Arial" panose="020B0604020202020204" pitchFamily="34" charset="0"/>
              <a:buChar char="•"/>
            </a:pPr>
            <a:endParaRPr lang="nb-NO" sz="4000" dirty="0"/>
          </a:p>
          <a:p>
            <a:pPr marL="171450" indent="-171450">
              <a:buFont typeface="Arial" panose="020B0604020202020204" pitchFamily="34" charset="0"/>
              <a:buChar char="•"/>
            </a:pPr>
            <a:br>
              <a:rPr lang="nb-NO" sz="4000" dirty="0"/>
            </a:br>
            <a:br>
              <a:rPr lang="nb-NO" sz="4000" dirty="0"/>
            </a:br>
            <a:r>
              <a:rPr lang="nb-NO" sz="4000" dirty="0"/>
              <a:t> </a:t>
            </a:r>
          </a:p>
        </p:txBody>
      </p:sp>
    </p:spTree>
    <p:extLst>
      <p:ext uri="{BB962C8B-B14F-4D97-AF65-F5344CB8AC3E}">
        <p14:creationId xmlns:p14="http://schemas.microsoft.com/office/powerpoint/2010/main" val="37917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ext Placeholder 2"/>
          <p:cNvSpPr>
            <a:spLocks noGrp="1"/>
          </p:cNvSpPr>
          <p:nvPr>
            <p:ph type="body" sz="quarter" idx="17"/>
          </p:nvPr>
        </p:nvSpPr>
        <p:spPr/>
        <p:txBody>
          <a:bodyPr/>
          <a:lstStyle/>
          <a:p>
            <a:endParaRPr lang="nb-NO" dirty="0"/>
          </a:p>
        </p:txBody>
      </p:sp>
      <p:sp>
        <p:nvSpPr>
          <p:cNvPr id="4" name="Title 3"/>
          <p:cNvSpPr>
            <a:spLocks noGrp="1"/>
          </p:cNvSpPr>
          <p:nvPr>
            <p:ph type="title"/>
          </p:nvPr>
        </p:nvSpPr>
        <p:spPr/>
        <p:txBody>
          <a:bodyPr/>
          <a:lstStyle/>
          <a:p>
            <a:br>
              <a:rPr lang="nb-NO" dirty="0"/>
            </a:br>
            <a:r>
              <a:rPr lang="nb-NO" dirty="0"/>
              <a:t>Eksamen fra A til Å</a:t>
            </a:r>
          </a:p>
        </p:txBody>
      </p:sp>
      <p:sp>
        <p:nvSpPr>
          <p:cNvPr id="5" name="Subtitle 4"/>
          <p:cNvSpPr>
            <a:spLocks noGrp="1"/>
          </p:cNvSpPr>
          <p:nvPr>
            <p:ph type="subTitle" idx="1"/>
          </p:nvPr>
        </p:nvSpPr>
        <p:spPr/>
        <p:txBody>
          <a:bodyPr/>
          <a:lstStyle/>
          <a:p>
            <a:r>
              <a:rPr lang="nb-NO" b="1" i="0" dirty="0">
                <a:solidFill>
                  <a:srgbClr val="5F6368"/>
                </a:solidFill>
                <a:effectLst/>
                <a:latin typeface="arial" panose="020B0604020202020204" pitchFamily="34" charset="0"/>
              </a:rPr>
              <a:t>Alexander</a:t>
            </a:r>
            <a:r>
              <a:rPr lang="nb-NO" b="0" i="0" dirty="0">
                <a:solidFill>
                  <a:srgbClr val="4D5156"/>
                </a:solidFill>
                <a:effectLst/>
                <a:latin typeface="arial" panose="020B0604020202020204" pitchFamily="34" charset="0"/>
              </a:rPr>
              <a:t> Schmidt Aarrestad</a:t>
            </a:r>
            <a:endParaRPr lang="nb-NO" dirty="0"/>
          </a:p>
        </p:txBody>
      </p:sp>
      <p:sp>
        <p:nvSpPr>
          <p:cNvPr id="6" name="Text Placeholder 5"/>
          <p:cNvSpPr>
            <a:spLocks noGrp="1"/>
          </p:cNvSpPr>
          <p:nvPr>
            <p:ph type="body" sz="quarter" idx="15"/>
          </p:nvPr>
        </p:nvSpPr>
        <p:spPr/>
        <p:txBody>
          <a:bodyPr/>
          <a:lstStyle/>
          <a:p>
            <a:endParaRPr lang="nb-NO" dirty="0"/>
          </a:p>
        </p:txBody>
      </p:sp>
      <p:sp>
        <p:nvSpPr>
          <p:cNvPr id="7" name="Text Placeholder 6"/>
          <p:cNvSpPr>
            <a:spLocks noGrp="1"/>
          </p:cNvSpPr>
          <p:nvPr>
            <p:ph type="body" sz="quarter" idx="16"/>
          </p:nvPr>
        </p:nvSpPr>
        <p:spPr/>
        <p:txBody>
          <a:bodyPr/>
          <a:lstStyle/>
          <a:p>
            <a:endParaRPr lang="nb-NO"/>
          </a:p>
        </p:txBody>
      </p:sp>
      <p:sp>
        <p:nvSpPr>
          <p:cNvPr id="9" name="Text Placeholder 8"/>
          <p:cNvSpPr>
            <a:spLocks noGrp="1"/>
          </p:cNvSpPr>
          <p:nvPr>
            <p:ph type="body" sz="quarter" idx="14"/>
          </p:nvPr>
        </p:nvSpPr>
        <p:spPr/>
        <p:txBody>
          <a:bodyPr/>
          <a:lstStyle/>
          <a:p>
            <a:endParaRPr lang="nb-NO"/>
          </a:p>
        </p:txBody>
      </p:sp>
      <p:sp>
        <p:nvSpPr>
          <p:cNvPr id="10" name="Text Placeholder 9"/>
          <p:cNvSpPr>
            <a:spLocks noGrp="1"/>
          </p:cNvSpPr>
          <p:nvPr>
            <p:ph type="body" sz="quarter" idx="18"/>
          </p:nvPr>
        </p:nvSpPr>
        <p:spPr/>
        <p:txBody>
          <a:bodyPr/>
          <a:lstStyle/>
          <a:p>
            <a:endParaRPr lang="nb-NO"/>
          </a:p>
        </p:txBody>
      </p:sp>
    </p:spTree>
    <p:extLst>
      <p:ext uri="{BB962C8B-B14F-4D97-AF65-F5344CB8AC3E}">
        <p14:creationId xmlns:p14="http://schemas.microsoft.com/office/powerpoint/2010/main" val="3267069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15" name="Bilde 14" descr="Et bilde som inneholder person&#10;&#10;Automatisk generert beskrivelse">
            <a:extLst>
              <a:ext uri="{FF2B5EF4-FFF2-40B4-BE49-F238E27FC236}">
                <a16:creationId xmlns:a16="http://schemas.microsoft.com/office/drawing/2014/main" id="{18A23123-F2A6-9A6F-69C7-088ED5C48D3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455135" y="-118753"/>
            <a:ext cx="13098866" cy="8736944"/>
          </a:xfrm>
          <a:prstGeom prst="rect">
            <a:avLst/>
          </a:prstGeom>
        </p:spPr>
      </p:pic>
      <p:sp>
        <p:nvSpPr>
          <p:cNvPr id="14" name="TekstSylinder 13">
            <a:extLst>
              <a:ext uri="{FF2B5EF4-FFF2-40B4-BE49-F238E27FC236}">
                <a16:creationId xmlns:a16="http://schemas.microsoft.com/office/drawing/2014/main" id="{2317ABEA-1011-1285-5B28-7BAD65DE3BC8}"/>
              </a:ext>
            </a:extLst>
          </p:cNvPr>
          <p:cNvSpPr txBox="1"/>
          <p:nvPr/>
        </p:nvSpPr>
        <p:spPr>
          <a:xfrm>
            <a:off x="118753" y="1917622"/>
            <a:ext cx="7528955" cy="830997"/>
          </a:xfrm>
          <a:prstGeom prst="rect">
            <a:avLst/>
          </a:prstGeom>
          <a:noFill/>
        </p:spPr>
        <p:txBody>
          <a:bodyPr wrap="square" rtlCol="0">
            <a:spAutoFit/>
          </a:bodyPr>
          <a:lstStyle/>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endParaRPr lang="nb-NO" sz="2400" dirty="0"/>
          </a:p>
        </p:txBody>
      </p:sp>
      <p:sp>
        <p:nvSpPr>
          <p:cNvPr id="3" name="Title 1">
            <a:extLst>
              <a:ext uri="{FF2B5EF4-FFF2-40B4-BE49-F238E27FC236}">
                <a16:creationId xmlns:a16="http://schemas.microsoft.com/office/drawing/2014/main" id="{407AB92B-C692-3BE4-0C34-92514E377A8B}"/>
              </a:ext>
            </a:extLst>
          </p:cNvPr>
          <p:cNvSpPr>
            <a:spLocks noGrp="1"/>
          </p:cNvSpPr>
          <p:nvPr>
            <p:ph type="title"/>
          </p:nvPr>
        </p:nvSpPr>
        <p:spPr>
          <a:xfrm>
            <a:off x="118753" y="3149582"/>
            <a:ext cx="11471275" cy="1100137"/>
          </a:xfrm>
        </p:spPr>
        <p:txBody>
          <a:bodyPr/>
          <a:lstStyle/>
          <a:p>
            <a:pPr algn="ctr"/>
            <a:r>
              <a:rPr lang="nb-NO" dirty="0"/>
              <a:t>Topp 5 tips til forberedelser til (skole)eksamen</a:t>
            </a:r>
          </a:p>
        </p:txBody>
      </p:sp>
    </p:spTree>
    <p:extLst>
      <p:ext uri="{BB962C8B-B14F-4D97-AF65-F5344CB8AC3E}">
        <p14:creationId xmlns:p14="http://schemas.microsoft.com/office/powerpoint/2010/main" val="49414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D36D40FD-ECD8-46BD-9709-9F52BA44BB36}"/>
              </a:ext>
            </a:extLst>
          </p:cNvPr>
          <p:cNvSpPr>
            <a:spLocks noGrp="1"/>
          </p:cNvSpPr>
          <p:nvPr>
            <p:ph type="sldNum" sz="quarter" idx="12"/>
          </p:nvPr>
        </p:nvSpPr>
        <p:spPr/>
        <p:txBody>
          <a:bodyPr/>
          <a:lstStyle/>
          <a:p>
            <a:r>
              <a:rPr lang="en-US"/>
              <a:t>Side </a:t>
            </a:r>
            <a:fld id="{5251F420-7306-4E7C-A79E-F31A38F7D392}" type="slidenum">
              <a:rPr lang="en-US" smtClean="0"/>
              <a:pPr/>
              <a:t>21</a:t>
            </a:fld>
            <a:endParaRPr lang="en-US" dirty="0"/>
          </a:p>
        </p:txBody>
      </p:sp>
      <p:sp>
        <p:nvSpPr>
          <p:cNvPr id="4" name="Footer Placeholder 5">
            <a:extLst>
              <a:ext uri="{FF2B5EF4-FFF2-40B4-BE49-F238E27FC236}">
                <a16:creationId xmlns:a16="http://schemas.microsoft.com/office/drawing/2014/main" id="{81814556-54EF-16CF-1893-6E1C3EB0D841}"/>
              </a:ext>
            </a:extLst>
          </p:cNvPr>
          <p:cNvSpPr txBox="1">
            <a:spLocks/>
          </p:cNvSpPr>
          <p:nvPr/>
        </p:nvSpPr>
        <p:spPr>
          <a:xfrm>
            <a:off x="158625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graphicFrame>
        <p:nvGraphicFramePr>
          <p:cNvPr id="5" name="Diagram 4">
            <a:extLst>
              <a:ext uri="{FF2B5EF4-FFF2-40B4-BE49-F238E27FC236}">
                <a16:creationId xmlns:a16="http://schemas.microsoft.com/office/drawing/2014/main" id="{9AAFCE4D-302E-CFEA-7EBA-BF2773625549}"/>
              </a:ext>
            </a:extLst>
          </p:cNvPr>
          <p:cNvGraphicFramePr/>
          <p:nvPr>
            <p:extLst>
              <p:ext uri="{D42A27DB-BD31-4B8C-83A1-F6EECF244321}">
                <p14:modId xmlns:p14="http://schemas.microsoft.com/office/powerpoint/2010/main" val="3148738929"/>
              </p:ext>
            </p:extLst>
          </p:nvPr>
        </p:nvGraphicFramePr>
        <p:xfrm>
          <a:off x="2032000" y="19835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Sylinder 8">
            <a:extLst>
              <a:ext uri="{FF2B5EF4-FFF2-40B4-BE49-F238E27FC236}">
                <a16:creationId xmlns:a16="http://schemas.microsoft.com/office/drawing/2014/main" id="{390BBE31-84B7-6FC5-0659-8A2631D9F059}"/>
              </a:ext>
            </a:extLst>
          </p:cNvPr>
          <p:cNvSpPr txBox="1"/>
          <p:nvPr/>
        </p:nvSpPr>
        <p:spPr>
          <a:xfrm>
            <a:off x="3048000" y="5610476"/>
            <a:ext cx="6096000" cy="553998"/>
          </a:xfrm>
          <a:prstGeom prst="rect">
            <a:avLst/>
          </a:prstGeom>
          <a:noFill/>
        </p:spPr>
        <p:txBody>
          <a:bodyPr wrap="square">
            <a:spAutoFit/>
          </a:bodyPr>
          <a:lstStyle/>
          <a:p>
            <a:pPr algn="ctr"/>
            <a:r>
              <a:rPr lang="nb-NO" sz="3000" b="1" dirty="0">
                <a:latin typeface="+mj-lt"/>
              </a:rPr>
              <a:t>Blooms taksonomi</a:t>
            </a:r>
          </a:p>
        </p:txBody>
      </p:sp>
    </p:spTree>
    <p:extLst>
      <p:ext uri="{BB962C8B-B14F-4D97-AF65-F5344CB8AC3E}">
        <p14:creationId xmlns:p14="http://schemas.microsoft.com/office/powerpoint/2010/main" val="1659371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t bilde som inneholder tekst, bærbar PC, innendørs, person&#10;&#10;Automatisk generert beskrivelse">
            <a:extLst>
              <a:ext uri="{FF2B5EF4-FFF2-40B4-BE49-F238E27FC236}">
                <a16:creationId xmlns:a16="http://schemas.microsoft.com/office/drawing/2014/main" id="{ED4334B5-28F9-04B7-C2B8-E0D5E317DE0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3440" b="2291"/>
          <a:stretch/>
        </p:blipFill>
        <p:spPr bwMode="auto">
          <a:xfrm>
            <a:off x="0" y="10"/>
            <a:ext cx="12191979" cy="6857990"/>
          </a:xfrm>
          <a:prstGeom prst="rect">
            <a:avLst/>
          </a:prstGeom>
          <a:solidFill>
            <a:srgbClr val="FFFFFF"/>
          </a:solidFill>
        </p:spPr>
      </p:pic>
      <p:sp>
        <p:nvSpPr>
          <p:cNvPr id="1039" name="Text Placeholder 4">
            <a:extLst>
              <a:ext uri="{FF2B5EF4-FFF2-40B4-BE49-F238E27FC236}">
                <a16:creationId xmlns:a16="http://schemas.microsoft.com/office/drawing/2014/main" id="{A0C2293E-3E1F-BA36-4B99-4D53FE17CB86}"/>
              </a:ext>
            </a:extLst>
          </p:cNvPr>
          <p:cNvSpPr>
            <a:spLocks noGrp="1"/>
          </p:cNvSpPr>
          <p:nvPr>
            <p:ph type="body" sz="quarter" idx="15"/>
          </p:nvPr>
        </p:nvSpPr>
        <p:spPr>
          <a:xfrm>
            <a:off x="381001" y="6280142"/>
            <a:ext cx="1021262" cy="202980"/>
          </a:xfrm>
        </p:spPr>
        <p:txBody>
          <a:bodyPr/>
          <a:lstStyle/>
          <a:p>
            <a:endParaRPr lang="en-US"/>
          </a:p>
        </p:txBody>
      </p:sp>
      <p:sp>
        <p:nvSpPr>
          <p:cNvPr id="1040" name="Footer Placeholder 5">
            <a:extLst>
              <a:ext uri="{FF2B5EF4-FFF2-40B4-BE49-F238E27FC236}">
                <a16:creationId xmlns:a16="http://schemas.microsoft.com/office/drawing/2014/main" id="{264AF35A-B619-2E50-1EAB-DDE44E58B396}"/>
              </a:ext>
            </a:extLst>
          </p:cNvPr>
          <p:cNvSpPr>
            <a:spLocks noGrp="1"/>
          </p:cNvSpPr>
          <p:nvPr>
            <p:ph type="ftr" sz="quarter" idx="3"/>
          </p:nvPr>
        </p:nvSpPr>
        <p:spPr>
          <a:xfrm>
            <a:off x="1673817" y="6243181"/>
            <a:ext cx="9446217" cy="385472"/>
          </a:xfrm>
        </p:spPr>
        <p:txBody>
          <a:bodyPr/>
          <a:lstStyle/>
          <a:p>
            <a:pPr algn="ctr"/>
            <a:r>
              <a:rPr lang="nb-NO" sz="2400" dirty="0"/>
              <a:t>Spørsmål? Gå til menti.com og bruk koden </a:t>
            </a:r>
            <a:r>
              <a:rPr lang="nb-NO" sz="2400" b="1" dirty="0"/>
              <a:t>7451 0198 </a:t>
            </a:r>
            <a:endParaRPr lang="nb-NO" sz="2400" dirty="0"/>
          </a:p>
        </p:txBody>
      </p:sp>
      <p:sp>
        <p:nvSpPr>
          <p:cNvPr id="16" name="Slide Number Placeholder 2">
            <a:extLst>
              <a:ext uri="{FF2B5EF4-FFF2-40B4-BE49-F238E27FC236}">
                <a16:creationId xmlns:a16="http://schemas.microsoft.com/office/drawing/2014/main" id="{3D97BB2C-DA59-581C-24A0-F5C3311FA22F}"/>
              </a:ext>
            </a:extLst>
          </p:cNvPr>
          <p:cNvSpPr>
            <a:spLocks noGrp="1"/>
          </p:cNvSpPr>
          <p:nvPr>
            <p:ph type="sldNum" sz="quarter" idx="12"/>
          </p:nvPr>
        </p:nvSpPr>
        <p:spPr>
          <a:xfrm>
            <a:off x="11266367" y="6263528"/>
            <a:ext cx="599469" cy="365125"/>
          </a:xfrm>
        </p:spPr>
        <p:txBody>
          <a:bodyPr anchor="ctr">
            <a:normAutofit/>
          </a:bodyPr>
          <a:lstStyle/>
          <a:p>
            <a:pPr>
              <a:spcAft>
                <a:spcPts val="600"/>
              </a:spcAft>
            </a:pPr>
            <a:r>
              <a:rPr lang="en-US"/>
              <a:t>Side </a:t>
            </a:r>
            <a:fld id="{5251F420-7306-4E7C-A79E-F31A38F7D392}" type="slidenum">
              <a:rPr lang="en-US" smtClean="0"/>
              <a:pPr>
                <a:spcAft>
                  <a:spcPts val="600"/>
                </a:spcAft>
              </a:pPr>
              <a:t>22</a:t>
            </a:fld>
            <a:endParaRPr lang="en-US"/>
          </a:p>
        </p:txBody>
      </p:sp>
      <p:sp>
        <p:nvSpPr>
          <p:cNvPr id="4" name="Title 1">
            <a:extLst>
              <a:ext uri="{FF2B5EF4-FFF2-40B4-BE49-F238E27FC236}">
                <a16:creationId xmlns:a16="http://schemas.microsoft.com/office/drawing/2014/main" id="{D0058C75-FC14-F2EC-E974-84885B85912E}"/>
              </a:ext>
            </a:extLst>
          </p:cNvPr>
          <p:cNvSpPr txBox="1">
            <a:spLocks/>
          </p:cNvSpPr>
          <p:nvPr/>
        </p:nvSpPr>
        <p:spPr>
          <a:xfrm>
            <a:off x="2548825" y="229347"/>
            <a:ext cx="7696200" cy="1143000"/>
          </a:xfrm>
          <a:prstGeom prst="rect">
            <a:avLst/>
          </a:prstGeom>
        </p:spPr>
        <p:txBody>
          <a:bodyPr vert="horz" wrap="none" lIns="0" tIns="0" rIns="0" bIns="0" rtlCol="0" anchor="t">
            <a:noAutofit/>
          </a:bodyPr>
          <a:lstStyle>
            <a:lvl1pPr algn="ctr" defTabSz="914446" rtl="0" eaLnBrk="1" latinLnBrk="0" hangingPunct="1">
              <a:lnSpc>
                <a:spcPct val="90000"/>
              </a:lnSpc>
              <a:spcBef>
                <a:spcPct val="0"/>
              </a:spcBef>
              <a:buNone/>
              <a:defRPr sz="4501" kern="1200">
                <a:solidFill>
                  <a:schemeClr val="tx1"/>
                </a:solidFill>
                <a:highlight>
                  <a:srgbClr val="FFFFFF"/>
                </a:highlight>
                <a:latin typeface="+mj-lt"/>
                <a:ea typeface="+mj-ea"/>
                <a:cs typeface="+mj-cs"/>
              </a:defRPr>
            </a:lvl1pPr>
          </a:lstStyle>
          <a:p>
            <a:r>
              <a:rPr lang="nb-NO" dirty="0"/>
              <a:t>Bruk mest tid på aktive læringsmetoder</a:t>
            </a:r>
          </a:p>
        </p:txBody>
      </p:sp>
      <p:pic>
        <p:nvPicPr>
          <p:cNvPr id="1026" name="Picture 2" descr="Why the 'learning pyramid' is wrong - The Washington Post">
            <a:extLst>
              <a:ext uri="{FF2B5EF4-FFF2-40B4-BE49-F238E27FC236}">
                <a16:creationId xmlns:a16="http://schemas.microsoft.com/office/drawing/2014/main" id="{A418274C-EA7F-F6FC-358D-DA28D9D11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330" y="1204912"/>
            <a:ext cx="6850751" cy="503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11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14" name="Bilde 13" descr="Et bilde som inneholder person&#10;&#10;Automatisk generert beskrivelse">
            <a:extLst>
              <a:ext uri="{FF2B5EF4-FFF2-40B4-BE49-F238E27FC236}">
                <a16:creationId xmlns:a16="http://schemas.microsoft.com/office/drawing/2014/main" id="{FD6F0A21-D9A0-329C-A934-5FCF5AAD0677}"/>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244116"/>
            <a:ext cx="12192000" cy="7635833"/>
          </a:xfrm>
          <a:prstGeom prst="rect">
            <a:avLst/>
          </a:prstGeom>
        </p:spPr>
      </p:pic>
      <p:sp>
        <p:nvSpPr>
          <p:cNvPr id="3" name="Title 1">
            <a:extLst>
              <a:ext uri="{FF2B5EF4-FFF2-40B4-BE49-F238E27FC236}">
                <a16:creationId xmlns:a16="http://schemas.microsoft.com/office/drawing/2014/main" id="{3AB4215A-A9ED-0A05-A0E6-453CA27E84E3}"/>
              </a:ext>
            </a:extLst>
          </p:cNvPr>
          <p:cNvSpPr>
            <a:spLocks noGrp="1"/>
          </p:cNvSpPr>
          <p:nvPr>
            <p:ph type="title"/>
          </p:nvPr>
        </p:nvSpPr>
        <p:spPr>
          <a:xfrm>
            <a:off x="1673817" y="-106066"/>
            <a:ext cx="8640960" cy="1143000"/>
          </a:xfrm>
        </p:spPr>
        <p:txBody>
          <a:bodyPr/>
          <a:lstStyle/>
          <a:p>
            <a:r>
              <a:rPr lang="nb-NO" dirty="0"/>
              <a:t>Lag tankekart, disposisjoner, skjemaer e.l.</a:t>
            </a:r>
          </a:p>
        </p:txBody>
      </p:sp>
      <p:pic>
        <p:nvPicPr>
          <p:cNvPr id="5" name="Picture 3">
            <a:extLst>
              <a:ext uri="{FF2B5EF4-FFF2-40B4-BE49-F238E27FC236}">
                <a16:creationId xmlns:a16="http://schemas.microsoft.com/office/drawing/2014/main" id="{8AB1AB49-1CFE-0885-C3F9-8DB8D14465B0}"/>
              </a:ext>
            </a:extLst>
          </p:cNvPr>
          <p:cNvPicPr>
            <a:picLocks noChangeAspect="1"/>
          </p:cNvPicPr>
          <p:nvPr/>
        </p:nvPicPr>
        <p:blipFill rotWithShape="1">
          <a:blip r:embed="rId4"/>
          <a:srcRect r="3395"/>
          <a:stretch/>
        </p:blipFill>
        <p:spPr>
          <a:xfrm rot="16200000">
            <a:off x="812967" y="564158"/>
            <a:ext cx="3807046" cy="5240830"/>
          </a:xfrm>
          <a:prstGeom prst="rect">
            <a:avLst/>
          </a:prstGeom>
        </p:spPr>
      </p:pic>
      <p:pic>
        <p:nvPicPr>
          <p:cNvPr id="6" name="Picture 4">
            <a:extLst>
              <a:ext uri="{FF2B5EF4-FFF2-40B4-BE49-F238E27FC236}">
                <a16:creationId xmlns:a16="http://schemas.microsoft.com/office/drawing/2014/main" id="{85C1F154-EDA9-0D2F-DC4F-C092F10FC8D8}"/>
              </a:ext>
            </a:extLst>
          </p:cNvPr>
          <p:cNvPicPr>
            <a:picLocks noChangeAspect="1"/>
          </p:cNvPicPr>
          <p:nvPr/>
        </p:nvPicPr>
        <p:blipFill rotWithShape="1">
          <a:blip r:embed="rId5"/>
          <a:srcRect l="16953" t="1643" r="5848" b="4270"/>
          <a:stretch/>
        </p:blipFill>
        <p:spPr>
          <a:xfrm rot="16200000">
            <a:off x="6526607" y="1128281"/>
            <a:ext cx="3807046" cy="6186450"/>
          </a:xfrm>
          <a:prstGeom prst="rect">
            <a:avLst/>
          </a:prstGeom>
        </p:spPr>
      </p:pic>
      <p:sp>
        <p:nvSpPr>
          <p:cNvPr id="4" name="Footer Placeholder 5">
            <a:extLst>
              <a:ext uri="{FF2B5EF4-FFF2-40B4-BE49-F238E27FC236}">
                <a16:creationId xmlns:a16="http://schemas.microsoft.com/office/drawing/2014/main" id="{7A090A53-7A75-EF2A-FFF9-A5A1C29E00BE}"/>
              </a:ext>
            </a:extLst>
          </p:cNvPr>
          <p:cNvSpPr txBox="1">
            <a:spLocks/>
          </p:cNvSpPr>
          <p:nvPr/>
        </p:nvSpPr>
        <p:spPr>
          <a:xfrm>
            <a:off x="1673817" y="6243181"/>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a:t>Spørsmål? Gå til menti.com og bruk koden </a:t>
            </a:r>
            <a:r>
              <a:rPr lang="nb-NO" sz="2400" b="1"/>
              <a:t>7451 0198 </a:t>
            </a:r>
            <a:endParaRPr lang="nb-NO" sz="2400" dirty="0"/>
          </a:p>
        </p:txBody>
      </p:sp>
    </p:spTree>
    <p:extLst>
      <p:ext uri="{BB962C8B-B14F-4D97-AF65-F5344CB8AC3E}">
        <p14:creationId xmlns:p14="http://schemas.microsoft.com/office/powerpoint/2010/main" val="218984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9528C481-52E0-F1E3-D21C-B8F74411219F}"/>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28056" y="-1147370"/>
            <a:ext cx="12220056" cy="8146704"/>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a:extLst>
              <a:ext uri="{FF2B5EF4-FFF2-40B4-BE49-F238E27FC236}">
                <a16:creationId xmlns:a16="http://schemas.microsoft.com/office/drawing/2014/main" id="{5EEB6390-21ED-F552-F26C-6F92D5A00B19}"/>
              </a:ext>
            </a:extLst>
          </p:cNvPr>
          <p:cNvSpPr txBox="1"/>
          <p:nvPr/>
        </p:nvSpPr>
        <p:spPr>
          <a:xfrm>
            <a:off x="2718920" y="490453"/>
            <a:ext cx="7794171" cy="523220"/>
          </a:xfrm>
          <a:prstGeom prst="rect">
            <a:avLst/>
          </a:prstGeom>
          <a:noFill/>
        </p:spPr>
        <p:txBody>
          <a:bodyPr wrap="square" rtlCol="0">
            <a:spAutoFit/>
          </a:bodyPr>
          <a:lstStyle/>
          <a:p>
            <a:endParaRPr lang="nb-NO" sz="2800" b="1" dirty="0">
              <a:latin typeface="+mj-lt"/>
            </a:endParaRPr>
          </a:p>
        </p:txBody>
      </p:sp>
      <p:sp>
        <p:nvSpPr>
          <p:cNvPr id="14" name="TekstSylinder 13">
            <a:extLst>
              <a:ext uri="{FF2B5EF4-FFF2-40B4-BE49-F238E27FC236}">
                <a16:creationId xmlns:a16="http://schemas.microsoft.com/office/drawing/2014/main" id="{29D29555-0BD9-1F93-F760-149DEC18104F}"/>
              </a:ext>
            </a:extLst>
          </p:cNvPr>
          <p:cNvSpPr txBox="1"/>
          <p:nvPr/>
        </p:nvSpPr>
        <p:spPr>
          <a:xfrm>
            <a:off x="0" y="945363"/>
            <a:ext cx="11474823" cy="1131848"/>
          </a:xfrm>
          <a:prstGeom prst="rect">
            <a:avLst/>
          </a:prstGeom>
          <a:noFill/>
        </p:spPr>
        <p:txBody>
          <a:bodyPr wrap="square" lIns="91440" tIns="45720" rIns="91440" bIns="45720" rtlCol="0" anchor="t">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endParaRPr lang="nb-NO" sz="2400">
              <a:cs typeface="Arial"/>
            </a:endParaRPr>
          </a:p>
          <a:p>
            <a:pPr marL="342900" indent="-342900">
              <a:lnSpc>
                <a:spcPct val="150000"/>
              </a:lnSpc>
              <a:buFont typeface="Arial" panose="020B0604020202020204" pitchFamily="34" charset="0"/>
              <a:buChar char="•"/>
            </a:pPr>
            <a:endParaRPr lang="nb-NO" sz="2400" dirty="0">
              <a:cs typeface="Arial"/>
            </a:endParaRPr>
          </a:p>
        </p:txBody>
      </p:sp>
      <p:sp>
        <p:nvSpPr>
          <p:cNvPr id="2" name="AutoShape 2">
            <a:extLst>
              <a:ext uri="{FF2B5EF4-FFF2-40B4-BE49-F238E27FC236}">
                <a16:creationId xmlns:a16="http://schemas.microsoft.com/office/drawing/2014/main" id="{0CCB2E46-C652-DA62-48BD-4E806FB96A0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6" name="TekstSylinder 15">
            <a:extLst>
              <a:ext uri="{FF2B5EF4-FFF2-40B4-BE49-F238E27FC236}">
                <a16:creationId xmlns:a16="http://schemas.microsoft.com/office/drawing/2014/main" id="{6E15D624-5A63-5BB2-F348-A36DB3153D15}"/>
              </a:ext>
            </a:extLst>
          </p:cNvPr>
          <p:cNvSpPr txBox="1"/>
          <p:nvPr/>
        </p:nvSpPr>
        <p:spPr>
          <a:xfrm>
            <a:off x="2335561" y="46826"/>
            <a:ext cx="10546597" cy="784830"/>
          </a:xfrm>
          <a:prstGeom prst="rect">
            <a:avLst/>
          </a:prstGeom>
          <a:noFill/>
        </p:spPr>
        <p:txBody>
          <a:bodyPr wrap="square">
            <a:spAutoFit/>
          </a:bodyPr>
          <a:lstStyle/>
          <a:p>
            <a:r>
              <a:rPr lang="nb-NO" sz="4500" dirty="0">
                <a:highlight>
                  <a:srgbClr val="FFFFFF"/>
                </a:highlight>
              </a:rPr>
              <a:t>Jobb sammen med andre</a:t>
            </a:r>
          </a:p>
        </p:txBody>
      </p:sp>
      <p:pic>
        <p:nvPicPr>
          <p:cNvPr id="23" name="Picture 4">
            <a:extLst>
              <a:ext uri="{FF2B5EF4-FFF2-40B4-BE49-F238E27FC236}">
                <a16:creationId xmlns:a16="http://schemas.microsoft.com/office/drawing/2014/main" id="{6F79AE39-E23A-F4B8-697D-8C2DEF84B378}"/>
              </a:ext>
            </a:extLst>
          </p:cNvPr>
          <p:cNvPicPr>
            <a:picLocks noChangeAspect="1"/>
          </p:cNvPicPr>
          <p:nvPr/>
        </p:nvPicPr>
        <p:blipFill>
          <a:blip r:embed="rId4"/>
          <a:stretch>
            <a:fillRect/>
          </a:stretch>
        </p:blipFill>
        <p:spPr>
          <a:xfrm>
            <a:off x="2135560" y="945363"/>
            <a:ext cx="7920880" cy="4950550"/>
          </a:xfrm>
          <a:prstGeom prst="rect">
            <a:avLst/>
          </a:prstGeom>
        </p:spPr>
      </p:pic>
      <p:sp>
        <p:nvSpPr>
          <p:cNvPr id="3" name="Footer Placeholder 5">
            <a:extLst>
              <a:ext uri="{FF2B5EF4-FFF2-40B4-BE49-F238E27FC236}">
                <a16:creationId xmlns:a16="http://schemas.microsoft.com/office/drawing/2014/main" id="{3298BDEE-6697-55CB-AA91-B2B5FA0DEA42}"/>
              </a:ext>
            </a:extLst>
          </p:cNvPr>
          <p:cNvSpPr txBox="1">
            <a:spLocks/>
          </p:cNvSpPr>
          <p:nvPr/>
        </p:nvSpPr>
        <p:spPr>
          <a:xfrm>
            <a:off x="3090862" y="6062151"/>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99555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9" name="Bilde 8" descr="Et bilde som inneholder person&#10;&#10;Automatisk generert beskrivelse">
            <a:extLst>
              <a:ext uri="{FF2B5EF4-FFF2-40B4-BE49-F238E27FC236}">
                <a16:creationId xmlns:a16="http://schemas.microsoft.com/office/drawing/2014/main" id="{59D21B25-F363-2503-C530-312337129C0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9458" y="-322000"/>
            <a:ext cx="12770915" cy="8979066"/>
          </a:xfrm>
          <a:prstGeom prst="rect">
            <a:avLst/>
          </a:prstGeom>
        </p:spPr>
      </p:pic>
      <p:sp>
        <p:nvSpPr>
          <p:cNvPr id="4" name="Tittel 3">
            <a:extLst>
              <a:ext uri="{FF2B5EF4-FFF2-40B4-BE49-F238E27FC236}">
                <a16:creationId xmlns:a16="http://schemas.microsoft.com/office/drawing/2014/main" id="{E7D4A347-977F-0080-72AD-BAE644639958}"/>
              </a:ext>
            </a:extLst>
          </p:cNvPr>
          <p:cNvSpPr>
            <a:spLocks noGrp="1"/>
          </p:cNvSpPr>
          <p:nvPr>
            <p:ph type="title"/>
          </p:nvPr>
        </p:nvSpPr>
        <p:spPr>
          <a:xfrm>
            <a:off x="381224" y="360046"/>
            <a:ext cx="11470350" cy="1100620"/>
          </a:xfrm>
        </p:spPr>
        <p:txBody>
          <a:bodyPr/>
          <a:lstStyle/>
          <a:p>
            <a:pPr algn="ctr"/>
            <a:r>
              <a:rPr lang="nb-NO" dirty="0"/>
              <a:t>Gjennomfør prøveeksamen</a:t>
            </a:r>
          </a:p>
        </p:txBody>
      </p:sp>
      <p:sp>
        <p:nvSpPr>
          <p:cNvPr id="3" name="TekstSylinder 2">
            <a:extLst>
              <a:ext uri="{FF2B5EF4-FFF2-40B4-BE49-F238E27FC236}">
                <a16:creationId xmlns:a16="http://schemas.microsoft.com/office/drawing/2014/main" id="{B870FFC9-319E-5AD8-5E6D-0E9CB9F7B7CE}"/>
              </a:ext>
            </a:extLst>
          </p:cNvPr>
          <p:cNvSpPr txBox="1"/>
          <p:nvPr/>
        </p:nvSpPr>
        <p:spPr>
          <a:xfrm>
            <a:off x="852407" y="1356102"/>
            <a:ext cx="9833674" cy="2597827"/>
          </a:xfrm>
          <a:prstGeom prst="rect">
            <a:avLst/>
          </a:prstGeom>
          <a:noFill/>
        </p:spPr>
        <p:txBody>
          <a:bodyPr wrap="square" rtlCol="0">
            <a:spAutoFit/>
          </a:bodyPr>
          <a:lstStyle/>
          <a:p>
            <a:pPr marL="457200" indent="-457200">
              <a:lnSpc>
                <a:spcPct val="150000"/>
              </a:lnSpc>
              <a:buSzPct val="100000"/>
              <a:buFont typeface="Arial" panose="020B0604020202020204" pitchFamily="34" charset="0"/>
              <a:buChar char="•"/>
            </a:pPr>
            <a:r>
              <a:rPr lang="nb-NO" sz="2800" dirty="0"/>
              <a:t>Eksamensvilkår</a:t>
            </a:r>
          </a:p>
          <a:p>
            <a:pPr marL="685800" lvl="1" indent="-457200">
              <a:lnSpc>
                <a:spcPct val="150000"/>
              </a:lnSpc>
              <a:buSzPct val="100000"/>
              <a:buFont typeface="Arial" panose="020B0604020202020204" pitchFamily="34" charset="0"/>
              <a:buChar char="•"/>
            </a:pPr>
            <a:r>
              <a:rPr lang="nb-NO" sz="2800" dirty="0" err="1"/>
              <a:t>Kollokvien</a:t>
            </a:r>
            <a:r>
              <a:rPr lang="nb-NO" sz="2800" dirty="0"/>
              <a:t> samlet på en PC-lesesal </a:t>
            </a:r>
          </a:p>
          <a:p>
            <a:pPr marL="685800" lvl="1" indent="-457200">
              <a:lnSpc>
                <a:spcPct val="150000"/>
              </a:lnSpc>
              <a:buSzPct val="100000"/>
              <a:buFont typeface="Arial" panose="020B0604020202020204" pitchFamily="34" charset="0"/>
              <a:buChar char="•"/>
            </a:pPr>
            <a:r>
              <a:rPr lang="nb-NO" sz="2800" dirty="0"/>
              <a:t>Samme tidsbruk </a:t>
            </a:r>
          </a:p>
          <a:p>
            <a:pPr marL="685800" lvl="1" indent="-457200">
              <a:lnSpc>
                <a:spcPct val="150000"/>
              </a:lnSpc>
              <a:buSzPct val="100000"/>
              <a:buFont typeface="Arial" panose="020B0604020202020204" pitchFamily="34" charset="0"/>
              <a:buChar char="•"/>
            </a:pPr>
            <a:r>
              <a:rPr lang="nb-NO" sz="2800" dirty="0"/>
              <a:t>Lovdata Pro</a:t>
            </a:r>
          </a:p>
        </p:txBody>
      </p:sp>
      <p:sp>
        <p:nvSpPr>
          <p:cNvPr id="5" name="Footer Placeholder 5">
            <a:extLst>
              <a:ext uri="{FF2B5EF4-FFF2-40B4-BE49-F238E27FC236}">
                <a16:creationId xmlns:a16="http://schemas.microsoft.com/office/drawing/2014/main" id="{B2E554D7-4F51-AA81-BDE3-B68A2218E3A8}"/>
              </a:ext>
            </a:extLst>
          </p:cNvPr>
          <p:cNvSpPr txBox="1">
            <a:spLocks/>
          </p:cNvSpPr>
          <p:nvPr/>
        </p:nvSpPr>
        <p:spPr>
          <a:xfrm>
            <a:off x="152529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2005654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67737858-2961-738F-CF5A-4B45F4BF8F6E}"/>
              </a:ext>
            </a:extLst>
          </p:cNvPr>
          <p:cNvSpPr>
            <a:spLocks noGrp="1"/>
          </p:cNvSpPr>
          <p:nvPr>
            <p:ph type="body" sz="quarter" idx="18"/>
          </p:nvPr>
        </p:nvSpPr>
        <p:spPr>
          <a:xfrm>
            <a:off x="0" y="0"/>
            <a:ext cx="12188597" cy="6858000"/>
          </a:xfrm>
        </p:spPr>
        <p:txBody>
          <a:bodyPr/>
          <a:lstStyle/>
          <a:p>
            <a:endParaRPr lang="en-US"/>
          </a:p>
        </p:txBody>
      </p:sp>
      <p:pic>
        <p:nvPicPr>
          <p:cNvPr id="11" name="Plassholder for innhold 10" descr="Et bilde som inneholder bygning, utendørs, himmel, person&#10;&#10;Automatisk generert beskrivelse">
            <a:extLst>
              <a:ext uri="{FF2B5EF4-FFF2-40B4-BE49-F238E27FC236}">
                <a16:creationId xmlns:a16="http://schemas.microsoft.com/office/drawing/2014/main" id="{B47935D9-D0D3-E56C-9F57-7491EBBB52FE}"/>
              </a:ext>
            </a:extLst>
          </p:cNvPr>
          <p:cNvPicPr>
            <a:picLocks noGrp="1" noChangeAspect="1"/>
          </p:cNvPicPr>
          <p:nvPr>
            <p:ph sz="quarter" idx="12"/>
          </p:nvPr>
        </p:nvPicPr>
        <p:blipFill rotWithShape="1">
          <a:blip r:embed="rId3">
            <a:alphaModFix amt="50000"/>
            <a:extLst>
              <a:ext uri="{28A0092B-C50C-407E-A947-70E740481C1C}">
                <a14:useLocalDpi xmlns:a14="http://schemas.microsoft.com/office/drawing/2010/main" val="0"/>
              </a:ext>
            </a:extLst>
          </a:blip>
          <a:srcRect t="15707" r="-1" b="-1"/>
          <a:stretch/>
        </p:blipFill>
        <p:spPr>
          <a:xfrm>
            <a:off x="20" y="10"/>
            <a:ext cx="12188577" cy="6857990"/>
          </a:xfrm>
          <a:noFill/>
        </p:spPr>
      </p:pic>
      <p:sp>
        <p:nvSpPr>
          <p:cNvPr id="23" name="Title 3">
            <a:extLst>
              <a:ext uri="{FF2B5EF4-FFF2-40B4-BE49-F238E27FC236}">
                <a16:creationId xmlns:a16="http://schemas.microsoft.com/office/drawing/2014/main" id="{1ECC25FE-50E0-B3C1-B891-C06423C63201}"/>
              </a:ext>
            </a:extLst>
          </p:cNvPr>
          <p:cNvSpPr>
            <a:spLocks noGrp="1"/>
          </p:cNvSpPr>
          <p:nvPr>
            <p:ph type="title"/>
          </p:nvPr>
        </p:nvSpPr>
        <p:spPr>
          <a:xfrm>
            <a:off x="381224" y="360045"/>
            <a:ext cx="6933976" cy="2365779"/>
          </a:xfrm>
        </p:spPr>
        <p:txBody>
          <a:bodyPr/>
          <a:lstStyle/>
          <a:p>
            <a:r>
              <a:rPr lang="nb-NO" dirty="0"/>
              <a:t>Vær nysgjerrig og kritisk</a:t>
            </a:r>
            <a:endParaRPr lang="en-US" dirty="0"/>
          </a:p>
        </p:txBody>
      </p:sp>
      <p:sp>
        <p:nvSpPr>
          <p:cNvPr id="3" name="Plassholder for tekst 2">
            <a:extLst>
              <a:ext uri="{FF2B5EF4-FFF2-40B4-BE49-F238E27FC236}">
                <a16:creationId xmlns:a16="http://schemas.microsoft.com/office/drawing/2014/main" id="{656D7503-481C-DDD5-E05F-3CC91F717F7C}"/>
              </a:ext>
            </a:extLst>
          </p:cNvPr>
          <p:cNvSpPr>
            <a:spLocks noGrp="1"/>
          </p:cNvSpPr>
          <p:nvPr>
            <p:ph type="body" sz="quarter" idx="19"/>
          </p:nvPr>
        </p:nvSpPr>
        <p:spPr>
          <a:xfrm>
            <a:off x="381223" y="2031517"/>
            <a:ext cx="8198897" cy="3454883"/>
          </a:xfrm>
        </p:spPr>
        <p:txBody>
          <a:bodyPr/>
          <a:lstStyle/>
          <a:p>
            <a:pPr marL="342900" indent="-342900">
              <a:lnSpc>
                <a:spcPct val="150000"/>
              </a:lnSpc>
              <a:buFont typeface="Arial" panose="020B0604020202020204" pitchFamily="34" charset="0"/>
              <a:buChar char="•"/>
            </a:pPr>
            <a:r>
              <a:rPr lang="nb-NO" sz="2800" dirty="0"/>
              <a:t>Hensynene bak regelen</a:t>
            </a:r>
          </a:p>
          <a:p>
            <a:pPr marL="342900" indent="-342900">
              <a:lnSpc>
                <a:spcPct val="150000"/>
              </a:lnSpc>
              <a:buFont typeface="Arial" panose="020B0604020202020204" pitchFamily="34" charset="0"/>
              <a:buChar char="•"/>
            </a:pPr>
            <a:r>
              <a:rPr lang="nb-NO" sz="2800" dirty="0"/>
              <a:t>Se det store bildet</a:t>
            </a:r>
          </a:p>
          <a:p>
            <a:pPr marL="342900" indent="-342900">
              <a:lnSpc>
                <a:spcPct val="150000"/>
              </a:lnSpc>
              <a:buFont typeface="Arial" panose="020B0604020202020204" pitchFamily="34" charset="0"/>
              <a:buChar char="•"/>
            </a:pPr>
            <a:r>
              <a:rPr lang="nb-NO" sz="2800" dirty="0"/>
              <a:t>Bidrar til systematisering </a:t>
            </a:r>
          </a:p>
          <a:p>
            <a:pPr marL="342900" indent="-342900">
              <a:lnSpc>
                <a:spcPct val="150000"/>
              </a:lnSpc>
              <a:buFont typeface="Arial" panose="020B0604020202020204" pitchFamily="34" charset="0"/>
              <a:buChar char="•"/>
            </a:pPr>
            <a:r>
              <a:rPr lang="nb-NO" sz="2800" dirty="0"/>
              <a:t>God forberedelse til eventuelle teorioppgaver</a:t>
            </a:r>
          </a:p>
        </p:txBody>
      </p:sp>
      <p:sp>
        <p:nvSpPr>
          <p:cNvPr id="2" name="Footer Placeholder 5">
            <a:extLst>
              <a:ext uri="{FF2B5EF4-FFF2-40B4-BE49-F238E27FC236}">
                <a16:creationId xmlns:a16="http://schemas.microsoft.com/office/drawing/2014/main" id="{F9E1D3F1-DFE9-294E-0BC8-2DB19A75E2F6}"/>
              </a:ext>
            </a:extLst>
          </p:cNvPr>
          <p:cNvSpPr txBox="1">
            <a:spLocks/>
          </p:cNvSpPr>
          <p:nvPr/>
        </p:nvSpPr>
        <p:spPr>
          <a:xfrm>
            <a:off x="152529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2459252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15" name="Bilde 14" descr="Et bilde som inneholder person&#10;&#10;Automatisk generert beskrivelse">
            <a:extLst>
              <a:ext uri="{FF2B5EF4-FFF2-40B4-BE49-F238E27FC236}">
                <a16:creationId xmlns:a16="http://schemas.microsoft.com/office/drawing/2014/main" id="{18A23123-F2A6-9A6F-69C7-088ED5C48D3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455135" y="-118753"/>
            <a:ext cx="13098866" cy="8736944"/>
          </a:xfrm>
          <a:prstGeom prst="rect">
            <a:avLst/>
          </a:prstGeom>
        </p:spPr>
      </p:pic>
      <p:sp>
        <p:nvSpPr>
          <p:cNvPr id="14" name="TekstSylinder 13">
            <a:extLst>
              <a:ext uri="{FF2B5EF4-FFF2-40B4-BE49-F238E27FC236}">
                <a16:creationId xmlns:a16="http://schemas.microsoft.com/office/drawing/2014/main" id="{2317ABEA-1011-1285-5B28-7BAD65DE3BC8}"/>
              </a:ext>
            </a:extLst>
          </p:cNvPr>
          <p:cNvSpPr txBox="1"/>
          <p:nvPr/>
        </p:nvSpPr>
        <p:spPr>
          <a:xfrm>
            <a:off x="118753" y="1917622"/>
            <a:ext cx="7528955" cy="830997"/>
          </a:xfrm>
          <a:prstGeom prst="rect">
            <a:avLst/>
          </a:prstGeom>
          <a:noFill/>
        </p:spPr>
        <p:txBody>
          <a:bodyPr wrap="square" rtlCol="0">
            <a:spAutoFit/>
          </a:bodyPr>
          <a:lstStyle/>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endParaRPr lang="nb-NO" sz="2400" dirty="0"/>
          </a:p>
        </p:txBody>
      </p:sp>
      <p:sp>
        <p:nvSpPr>
          <p:cNvPr id="3" name="Title 1">
            <a:extLst>
              <a:ext uri="{FF2B5EF4-FFF2-40B4-BE49-F238E27FC236}">
                <a16:creationId xmlns:a16="http://schemas.microsoft.com/office/drawing/2014/main" id="{407AB92B-C692-3BE4-0C34-92514E377A8B}"/>
              </a:ext>
            </a:extLst>
          </p:cNvPr>
          <p:cNvSpPr>
            <a:spLocks noGrp="1"/>
          </p:cNvSpPr>
          <p:nvPr>
            <p:ph type="title"/>
          </p:nvPr>
        </p:nvSpPr>
        <p:spPr>
          <a:xfrm>
            <a:off x="118753" y="3149582"/>
            <a:ext cx="11471275" cy="1100137"/>
          </a:xfrm>
        </p:spPr>
        <p:txBody>
          <a:bodyPr/>
          <a:lstStyle/>
          <a:p>
            <a:pPr algn="ctr"/>
            <a:r>
              <a:rPr lang="nb-NO" dirty="0"/>
              <a:t>Våre tips til eksamensdagen</a:t>
            </a:r>
          </a:p>
        </p:txBody>
      </p:sp>
      <p:sp>
        <p:nvSpPr>
          <p:cNvPr id="4" name="Footer Placeholder 5">
            <a:extLst>
              <a:ext uri="{FF2B5EF4-FFF2-40B4-BE49-F238E27FC236}">
                <a16:creationId xmlns:a16="http://schemas.microsoft.com/office/drawing/2014/main" id="{58B265BB-DBD5-D9EC-44DB-CE2437289C78}"/>
              </a:ext>
            </a:extLst>
          </p:cNvPr>
          <p:cNvSpPr txBox="1">
            <a:spLocks/>
          </p:cNvSpPr>
          <p:nvPr/>
        </p:nvSpPr>
        <p:spPr>
          <a:xfrm>
            <a:off x="152529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49041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9" name="Bilde 8" descr="Et bilde som inneholder person&#10;&#10;Automatisk generert beskrivelse">
            <a:extLst>
              <a:ext uri="{FF2B5EF4-FFF2-40B4-BE49-F238E27FC236}">
                <a16:creationId xmlns:a16="http://schemas.microsoft.com/office/drawing/2014/main" id="{59D21B25-F363-2503-C530-312337129C0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89458" y="-322000"/>
            <a:ext cx="12770915" cy="8979066"/>
          </a:xfrm>
          <a:prstGeom prst="rect">
            <a:avLst/>
          </a:prstGeom>
        </p:spPr>
      </p:pic>
      <p:sp>
        <p:nvSpPr>
          <p:cNvPr id="4" name="Tittel 3">
            <a:extLst>
              <a:ext uri="{FF2B5EF4-FFF2-40B4-BE49-F238E27FC236}">
                <a16:creationId xmlns:a16="http://schemas.microsoft.com/office/drawing/2014/main" id="{E7D4A347-977F-0080-72AD-BAE644639958}"/>
              </a:ext>
            </a:extLst>
          </p:cNvPr>
          <p:cNvSpPr>
            <a:spLocks noGrp="1"/>
          </p:cNvSpPr>
          <p:nvPr>
            <p:ph type="title"/>
          </p:nvPr>
        </p:nvSpPr>
        <p:spPr>
          <a:xfrm>
            <a:off x="381224" y="360046"/>
            <a:ext cx="11470350" cy="1100620"/>
          </a:xfrm>
        </p:spPr>
        <p:txBody>
          <a:bodyPr/>
          <a:lstStyle/>
          <a:p>
            <a:pPr algn="ctr"/>
            <a:r>
              <a:rPr lang="nb-NO" dirty="0"/>
              <a:t>Lag en disposisjon først</a:t>
            </a:r>
          </a:p>
        </p:txBody>
      </p:sp>
      <p:sp>
        <p:nvSpPr>
          <p:cNvPr id="3" name="Footer Placeholder 5">
            <a:extLst>
              <a:ext uri="{FF2B5EF4-FFF2-40B4-BE49-F238E27FC236}">
                <a16:creationId xmlns:a16="http://schemas.microsoft.com/office/drawing/2014/main" id="{C7318881-27F1-E110-61DA-8EEF5018332E}"/>
              </a:ext>
            </a:extLst>
          </p:cNvPr>
          <p:cNvSpPr txBox="1">
            <a:spLocks/>
          </p:cNvSpPr>
          <p:nvPr/>
        </p:nvSpPr>
        <p:spPr>
          <a:xfrm>
            <a:off x="152529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
        <p:nvSpPr>
          <p:cNvPr id="5" name="Plassholder for tekst 2">
            <a:extLst>
              <a:ext uri="{FF2B5EF4-FFF2-40B4-BE49-F238E27FC236}">
                <a16:creationId xmlns:a16="http://schemas.microsoft.com/office/drawing/2014/main" id="{70D3AD12-A44B-071E-EA0D-4CA32ECEC59E}"/>
              </a:ext>
            </a:extLst>
          </p:cNvPr>
          <p:cNvSpPr txBox="1">
            <a:spLocks/>
          </p:cNvSpPr>
          <p:nvPr/>
        </p:nvSpPr>
        <p:spPr>
          <a:xfrm>
            <a:off x="381224" y="2031518"/>
            <a:ext cx="8610376" cy="3043402"/>
          </a:xfrm>
          <a:prstGeom prst="rect">
            <a:avLst/>
          </a:prstGeom>
        </p:spPr>
        <p:txBody>
          <a:bodyPr vert="horz" lIns="0" tIns="0" rIns="0" bIns="0" rtlCol="0">
            <a:noAutofit/>
          </a:bodyPr>
          <a:lstStyle>
            <a:lvl1pPr marL="0" indent="0" algn="l" defTabSz="914446" rtl="0" eaLnBrk="1" latinLnBrk="0" hangingPunct="1">
              <a:lnSpc>
                <a:spcPct val="100000"/>
              </a:lnSpc>
              <a:spcBef>
                <a:spcPts val="0"/>
              </a:spcBef>
              <a:buFont typeface="Wingdings" panose="05000000000000000000" pitchFamily="2" charset="2"/>
              <a:buNone/>
              <a:defRPr sz="2400" kern="1200">
                <a:solidFill>
                  <a:schemeClr val="tx1"/>
                </a:solidFill>
                <a:highlight>
                  <a:srgbClr val="FFFFFF"/>
                </a:highlight>
                <a:latin typeface="+mn-lt"/>
                <a:ea typeface="+mn-ea"/>
                <a:cs typeface="+mn-cs"/>
              </a:defRPr>
            </a:lvl1pPr>
            <a:lvl2pPr marL="685834"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2pPr>
            <a:lvl3pPr marL="1143057"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80"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4pPr>
            <a:lvl5pPr marL="2057503" indent="-228611" algn="l" defTabSz="914446" rtl="0" eaLnBrk="1" latinLnBrk="0" hangingPunct="1">
              <a:lnSpc>
                <a:spcPct val="100000"/>
              </a:lnSpc>
              <a:spcBef>
                <a:spcPts val="500"/>
              </a:spcBef>
              <a:buFont typeface="Wingdings" panose="05000000000000000000" pitchFamily="2" charset="2"/>
              <a:buChar char="§"/>
              <a:defRPr sz="2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nb-NO" sz="2800" dirty="0"/>
              <a:t>Tilpass detaljnivået deg selv og oppgaven</a:t>
            </a:r>
          </a:p>
          <a:p>
            <a:pPr marL="342900" indent="-342900">
              <a:lnSpc>
                <a:spcPct val="150000"/>
              </a:lnSpc>
              <a:buFont typeface="Arial" panose="020B0604020202020204" pitchFamily="34" charset="0"/>
              <a:buChar char="•"/>
            </a:pPr>
            <a:r>
              <a:rPr lang="nb-NO" sz="2800" dirty="0"/>
              <a:t>Disponer tidsbruken også</a:t>
            </a:r>
          </a:p>
          <a:p>
            <a:pPr marL="342900" indent="-342900">
              <a:lnSpc>
                <a:spcPct val="150000"/>
              </a:lnSpc>
              <a:buFont typeface="Arial" panose="020B0604020202020204" pitchFamily="34" charset="0"/>
              <a:buChar char="•"/>
            </a:pPr>
            <a:r>
              <a:rPr lang="nb-NO" sz="2800" dirty="0"/>
              <a:t>Bruk funksjonene i Word</a:t>
            </a:r>
          </a:p>
        </p:txBody>
      </p:sp>
    </p:spTree>
    <p:extLst>
      <p:ext uri="{BB962C8B-B14F-4D97-AF65-F5344CB8AC3E}">
        <p14:creationId xmlns:p14="http://schemas.microsoft.com/office/powerpoint/2010/main" val="886917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9" name="Bilde 8" descr="Et bilde som inneholder person&#10;&#10;Automatisk generert beskrivelse">
            <a:extLst>
              <a:ext uri="{FF2B5EF4-FFF2-40B4-BE49-F238E27FC236}">
                <a16:creationId xmlns:a16="http://schemas.microsoft.com/office/drawing/2014/main" id="{59D21B25-F363-2503-C530-312337129C0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9458" y="-322000"/>
            <a:ext cx="12770915" cy="8979066"/>
          </a:xfrm>
          <a:prstGeom prst="rect">
            <a:avLst/>
          </a:prstGeom>
        </p:spPr>
      </p:pic>
      <p:sp>
        <p:nvSpPr>
          <p:cNvPr id="4" name="Tittel 3">
            <a:extLst>
              <a:ext uri="{FF2B5EF4-FFF2-40B4-BE49-F238E27FC236}">
                <a16:creationId xmlns:a16="http://schemas.microsoft.com/office/drawing/2014/main" id="{E7D4A347-977F-0080-72AD-BAE644639958}"/>
              </a:ext>
            </a:extLst>
          </p:cNvPr>
          <p:cNvSpPr>
            <a:spLocks noGrp="1"/>
          </p:cNvSpPr>
          <p:nvPr>
            <p:ph type="title"/>
          </p:nvPr>
        </p:nvSpPr>
        <p:spPr>
          <a:xfrm>
            <a:off x="299746" y="2392321"/>
            <a:ext cx="11589103" cy="1489536"/>
          </a:xfrm>
        </p:spPr>
        <p:txBody>
          <a:bodyPr/>
          <a:lstStyle/>
          <a:p>
            <a:pPr algn="ctr"/>
            <a:r>
              <a:rPr lang="nb-NO" dirty="0"/>
              <a:t>Husk tydelige problemstillinger og konklusjoner</a:t>
            </a:r>
          </a:p>
        </p:txBody>
      </p:sp>
      <p:sp>
        <p:nvSpPr>
          <p:cNvPr id="3" name="Footer Placeholder 5">
            <a:extLst>
              <a:ext uri="{FF2B5EF4-FFF2-40B4-BE49-F238E27FC236}">
                <a16:creationId xmlns:a16="http://schemas.microsoft.com/office/drawing/2014/main" id="{79C8895C-433E-7CB4-B774-D26211138A92}"/>
              </a:ext>
            </a:extLst>
          </p:cNvPr>
          <p:cNvSpPr txBox="1">
            <a:spLocks/>
          </p:cNvSpPr>
          <p:nvPr/>
        </p:nvSpPr>
        <p:spPr>
          <a:xfrm>
            <a:off x="152529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409991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p:cNvSpPr>
            <a:spLocks noGrp="1"/>
          </p:cNvSpPr>
          <p:nvPr>
            <p:ph type="ctrTitle"/>
          </p:nvPr>
        </p:nvSpPr>
        <p:spPr>
          <a:xfrm>
            <a:off x="379038" y="1041400"/>
            <a:ext cx="5830842" cy="2387600"/>
          </a:xfrm>
        </p:spPr>
        <p:txBody>
          <a:bodyPr/>
          <a:lstStyle/>
          <a:p>
            <a:r>
              <a:rPr lang="nb-NO" dirty="0"/>
              <a:t>Hvordan blir eksamensoppgavene laget? </a:t>
            </a:r>
          </a:p>
        </p:txBody>
      </p:sp>
      <p:sp>
        <p:nvSpPr>
          <p:cNvPr id="4" name="Text Placeholder 3"/>
          <p:cNvSpPr>
            <a:spLocks noGrp="1"/>
          </p:cNvSpPr>
          <p:nvPr>
            <p:ph type="body" sz="quarter" idx="22"/>
          </p:nvPr>
        </p:nvSpPr>
        <p:spPr/>
        <p:txBody>
          <a:bodyPr/>
          <a:lstStyle/>
          <a:p>
            <a:endParaRPr lang="nb-NO"/>
          </a:p>
        </p:txBody>
      </p:sp>
      <p:sp>
        <p:nvSpPr>
          <p:cNvPr id="5" name="Text Placeholder 4"/>
          <p:cNvSpPr>
            <a:spLocks noGrp="1"/>
          </p:cNvSpPr>
          <p:nvPr>
            <p:ph type="body" sz="quarter" idx="16"/>
          </p:nvPr>
        </p:nvSpPr>
        <p:spPr/>
        <p:txBody>
          <a:bodyPr/>
          <a:lstStyle/>
          <a:p>
            <a:endParaRPr lang="nb-NO"/>
          </a:p>
        </p:txBody>
      </p:sp>
      <p:sp>
        <p:nvSpPr>
          <p:cNvPr id="6" name="Text Placeholder 5"/>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1984466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9" name="Bilde 8" descr="Et bilde som inneholder person&#10;&#10;Automatisk generert beskrivelse">
            <a:extLst>
              <a:ext uri="{FF2B5EF4-FFF2-40B4-BE49-F238E27FC236}">
                <a16:creationId xmlns:a16="http://schemas.microsoft.com/office/drawing/2014/main" id="{59D21B25-F363-2503-C530-312337129C0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89458" y="-322000"/>
            <a:ext cx="12770915" cy="8979066"/>
          </a:xfrm>
          <a:prstGeom prst="rect">
            <a:avLst/>
          </a:prstGeom>
        </p:spPr>
      </p:pic>
      <p:sp>
        <p:nvSpPr>
          <p:cNvPr id="4" name="Tittel 3">
            <a:extLst>
              <a:ext uri="{FF2B5EF4-FFF2-40B4-BE49-F238E27FC236}">
                <a16:creationId xmlns:a16="http://schemas.microsoft.com/office/drawing/2014/main" id="{E7D4A347-977F-0080-72AD-BAE644639958}"/>
              </a:ext>
            </a:extLst>
          </p:cNvPr>
          <p:cNvSpPr>
            <a:spLocks noGrp="1"/>
          </p:cNvSpPr>
          <p:nvPr>
            <p:ph type="title"/>
          </p:nvPr>
        </p:nvSpPr>
        <p:spPr>
          <a:xfrm>
            <a:off x="513224" y="2586779"/>
            <a:ext cx="11470350" cy="1100620"/>
          </a:xfrm>
        </p:spPr>
        <p:txBody>
          <a:bodyPr/>
          <a:lstStyle/>
          <a:p>
            <a:pPr algn="ctr"/>
            <a:r>
              <a:rPr lang="nb-NO" dirty="0"/>
              <a:t>Ikke bruk nøtteskallsoppskrifter eller maler ukritisk</a:t>
            </a:r>
          </a:p>
        </p:txBody>
      </p:sp>
      <p:sp>
        <p:nvSpPr>
          <p:cNvPr id="3" name="Footer Placeholder 5">
            <a:extLst>
              <a:ext uri="{FF2B5EF4-FFF2-40B4-BE49-F238E27FC236}">
                <a16:creationId xmlns:a16="http://schemas.microsoft.com/office/drawing/2014/main" id="{892A9A49-0F6F-1841-046A-4D85C7B40333}"/>
              </a:ext>
            </a:extLst>
          </p:cNvPr>
          <p:cNvSpPr txBox="1">
            <a:spLocks/>
          </p:cNvSpPr>
          <p:nvPr/>
        </p:nvSpPr>
        <p:spPr>
          <a:xfrm>
            <a:off x="152529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3242886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9" name="Bilde 8" descr="Et bilde som inneholder person&#10;&#10;Automatisk generert beskrivelse">
            <a:extLst>
              <a:ext uri="{FF2B5EF4-FFF2-40B4-BE49-F238E27FC236}">
                <a16:creationId xmlns:a16="http://schemas.microsoft.com/office/drawing/2014/main" id="{59D21B25-F363-2503-C530-312337129C0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45489"/>
            <a:ext cx="12770915" cy="8979066"/>
          </a:xfrm>
          <a:prstGeom prst="rect">
            <a:avLst/>
          </a:prstGeom>
        </p:spPr>
      </p:pic>
      <p:sp>
        <p:nvSpPr>
          <p:cNvPr id="4" name="Tittel 3">
            <a:extLst>
              <a:ext uri="{FF2B5EF4-FFF2-40B4-BE49-F238E27FC236}">
                <a16:creationId xmlns:a16="http://schemas.microsoft.com/office/drawing/2014/main" id="{E7D4A347-977F-0080-72AD-BAE644639958}"/>
              </a:ext>
            </a:extLst>
          </p:cNvPr>
          <p:cNvSpPr>
            <a:spLocks noGrp="1"/>
          </p:cNvSpPr>
          <p:nvPr>
            <p:ph type="title"/>
          </p:nvPr>
        </p:nvSpPr>
        <p:spPr>
          <a:xfrm>
            <a:off x="650282" y="2752726"/>
            <a:ext cx="11470350" cy="1100620"/>
          </a:xfrm>
        </p:spPr>
        <p:txBody>
          <a:bodyPr/>
          <a:lstStyle/>
          <a:p>
            <a:pPr algn="ctr"/>
            <a:r>
              <a:rPr lang="nb-NO" dirty="0"/>
              <a:t>Vær den beste versjonen av deg selv</a:t>
            </a:r>
          </a:p>
        </p:txBody>
      </p:sp>
      <p:sp>
        <p:nvSpPr>
          <p:cNvPr id="3" name="Content Placeholder 2">
            <a:extLst>
              <a:ext uri="{FF2B5EF4-FFF2-40B4-BE49-F238E27FC236}">
                <a16:creationId xmlns:a16="http://schemas.microsoft.com/office/drawing/2014/main" id="{BA1F74C0-442B-E9AE-36E9-7FAD1EECD9F4}"/>
              </a:ext>
            </a:extLst>
          </p:cNvPr>
          <p:cNvSpPr txBox="1">
            <a:spLocks/>
          </p:cNvSpPr>
          <p:nvPr/>
        </p:nvSpPr>
        <p:spPr>
          <a:xfrm>
            <a:off x="3444240" y="3694803"/>
            <a:ext cx="7696200" cy="1015752"/>
          </a:xfrm>
          <a:prstGeom prst="rect">
            <a:avLst/>
          </a:prstGeom>
        </p:spPr>
        <p:txBody>
          <a:bodyPr vert="horz" wrap="none" lIns="0" tIns="0" rIns="0" bIns="0" rtlCol="0">
            <a:spAutoFit/>
          </a:bodyPr>
          <a:lstStyle>
            <a:lvl1pPr marL="0" indent="0" algn="l" defTabSz="914446" rtl="0" eaLnBrk="1" latinLnBrk="0" hangingPunct="1">
              <a:lnSpc>
                <a:spcPct val="100000"/>
              </a:lnSpc>
              <a:spcBef>
                <a:spcPts val="0"/>
              </a:spcBef>
              <a:buFont typeface="Wingdings" panose="05000000000000000000" pitchFamily="2" charset="2"/>
              <a:buNone/>
              <a:defRPr sz="1750" kern="1200">
                <a:solidFill>
                  <a:schemeClr val="tx1"/>
                </a:solidFill>
                <a:highlight>
                  <a:srgbClr val="FFFFFF"/>
                </a:highlight>
                <a:latin typeface="+mn-lt"/>
                <a:ea typeface="+mn-ea"/>
                <a:cs typeface="+mn-cs"/>
              </a:defRPr>
            </a:lvl1pPr>
            <a:lvl2pPr marL="457223" indent="0" algn="ctr" defTabSz="914446" rtl="0" eaLnBrk="1" latinLnBrk="0" hangingPunct="1">
              <a:lnSpc>
                <a:spcPct val="100000"/>
              </a:lnSpc>
              <a:spcBef>
                <a:spcPts val="500"/>
              </a:spcBef>
              <a:buFont typeface="Wingdings" panose="05000000000000000000" pitchFamily="2" charset="2"/>
              <a:buNone/>
              <a:defRPr sz="2000" kern="1200">
                <a:solidFill>
                  <a:schemeClr val="tx1"/>
                </a:solidFill>
                <a:latin typeface="+mn-lt"/>
                <a:ea typeface="+mn-ea"/>
                <a:cs typeface="+mn-cs"/>
              </a:defRPr>
            </a:lvl2pPr>
            <a:lvl3pPr marL="914446" indent="0" algn="ctr" defTabSz="914446" rtl="0" eaLnBrk="1" latinLnBrk="0" hangingPunct="1">
              <a:lnSpc>
                <a:spcPct val="100000"/>
              </a:lnSpc>
              <a:spcBef>
                <a:spcPts val="500"/>
              </a:spcBef>
              <a:buFont typeface="Wingdings" panose="05000000000000000000" pitchFamily="2" charset="2"/>
              <a:buNone/>
              <a:defRPr sz="1800" kern="1200">
                <a:solidFill>
                  <a:schemeClr val="tx1"/>
                </a:solidFill>
                <a:latin typeface="+mn-lt"/>
                <a:ea typeface="+mn-ea"/>
                <a:cs typeface="+mn-cs"/>
              </a:defRPr>
            </a:lvl3pPr>
            <a:lvl4pPr marL="1371669" indent="0" algn="ctr" defTabSz="914446" rtl="0" eaLnBrk="1" latinLnBrk="0" hangingPunct="1">
              <a:lnSpc>
                <a:spcPct val="100000"/>
              </a:lnSpc>
              <a:spcBef>
                <a:spcPts val="500"/>
              </a:spcBef>
              <a:buFont typeface="Wingdings" panose="05000000000000000000" pitchFamily="2" charset="2"/>
              <a:buNone/>
              <a:defRPr sz="1600" kern="1200">
                <a:solidFill>
                  <a:schemeClr val="tx1"/>
                </a:solidFill>
                <a:latin typeface="+mn-lt"/>
                <a:ea typeface="+mn-ea"/>
                <a:cs typeface="+mn-cs"/>
              </a:defRPr>
            </a:lvl4pPr>
            <a:lvl5pPr marL="1828891" indent="0" algn="ctr" defTabSz="914446" rtl="0" eaLnBrk="1" latinLnBrk="0" hangingPunct="1">
              <a:lnSpc>
                <a:spcPct val="100000"/>
              </a:lnSpc>
              <a:spcBef>
                <a:spcPts val="500"/>
              </a:spcBef>
              <a:buFont typeface="Wingdings" panose="05000000000000000000" pitchFamily="2" charset="2"/>
              <a:buNone/>
              <a:defRPr sz="1600" kern="1200">
                <a:solidFill>
                  <a:schemeClr val="tx1"/>
                </a:solidFill>
                <a:latin typeface="+mn-lt"/>
                <a:ea typeface="+mn-ea"/>
                <a:cs typeface="+mn-cs"/>
              </a:defRPr>
            </a:lvl5pPr>
            <a:lvl6pPr marL="2286114"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37"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560"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783" indent="0" algn="ctr" defTabSz="91444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dirty="0"/>
              <a:t>(Og husk å sove, spise, ta pauser og alt det der…)</a:t>
            </a:r>
          </a:p>
        </p:txBody>
      </p:sp>
      <p:sp>
        <p:nvSpPr>
          <p:cNvPr id="5" name="Footer Placeholder 5">
            <a:extLst>
              <a:ext uri="{FF2B5EF4-FFF2-40B4-BE49-F238E27FC236}">
                <a16:creationId xmlns:a16="http://schemas.microsoft.com/office/drawing/2014/main" id="{463D707B-1709-48B7-3A37-2AF6DC629B83}"/>
              </a:ext>
            </a:extLst>
          </p:cNvPr>
          <p:cNvSpPr txBox="1">
            <a:spLocks/>
          </p:cNvSpPr>
          <p:nvPr/>
        </p:nvSpPr>
        <p:spPr>
          <a:xfrm>
            <a:off x="152529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3771148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E590E78-6EC3-7AC7-03E7-F7B3D196D758}"/>
              </a:ext>
            </a:extLst>
          </p:cNvPr>
          <p:cNvSpPr>
            <a:spLocks noGrp="1"/>
          </p:cNvSpPr>
          <p:nvPr>
            <p:ph type="body" sz="quarter" idx="18"/>
          </p:nvPr>
        </p:nvSpPr>
        <p:spPr/>
        <p:txBody>
          <a:bodyPr/>
          <a:lstStyle/>
          <a:p>
            <a:endParaRPr lang="nb-NO" dirty="0"/>
          </a:p>
        </p:txBody>
      </p:sp>
      <p:pic>
        <p:nvPicPr>
          <p:cNvPr id="15" name="Bilde 14" descr="Et bilde som inneholder person&#10;&#10;Automatisk generert beskrivelse">
            <a:extLst>
              <a:ext uri="{FF2B5EF4-FFF2-40B4-BE49-F238E27FC236}">
                <a16:creationId xmlns:a16="http://schemas.microsoft.com/office/drawing/2014/main" id="{18A23123-F2A6-9A6F-69C7-088ED5C48D30}"/>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55135" y="-118753"/>
            <a:ext cx="13098866" cy="8736944"/>
          </a:xfrm>
          <a:prstGeom prst="rect">
            <a:avLst/>
          </a:prstGeom>
        </p:spPr>
      </p:pic>
      <p:sp>
        <p:nvSpPr>
          <p:cNvPr id="14" name="TekstSylinder 13">
            <a:extLst>
              <a:ext uri="{FF2B5EF4-FFF2-40B4-BE49-F238E27FC236}">
                <a16:creationId xmlns:a16="http://schemas.microsoft.com/office/drawing/2014/main" id="{2317ABEA-1011-1285-5B28-7BAD65DE3BC8}"/>
              </a:ext>
            </a:extLst>
          </p:cNvPr>
          <p:cNvSpPr txBox="1"/>
          <p:nvPr/>
        </p:nvSpPr>
        <p:spPr>
          <a:xfrm>
            <a:off x="118753" y="1917622"/>
            <a:ext cx="7528955" cy="830997"/>
          </a:xfrm>
          <a:prstGeom prst="rect">
            <a:avLst/>
          </a:prstGeom>
          <a:noFill/>
        </p:spPr>
        <p:txBody>
          <a:bodyPr wrap="square" rtlCol="0">
            <a:spAutoFit/>
          </a:bodyPr>
          <a:lstStyle/>
          <a:p>
            <a:pPr marL="342900" indent="-342900">
              <a:buFont typeface="Arial" panose="020B0604020202020204" pitchFamily="34" charset="0"/>
              <a:buChar char="•"/>
            </a:pPr>
            <a:endParaRPr lang="nb-NO" sz="2400" dirty="0"/>
          </a:p>
          <a:p>
            <a:pPr marL="342900" indent="-342900">
              <a:buFont typeface="Arial" panose="020B0604020202020204" pitchFamily="34" charset="0"/>
              <a:buChar char="•"/>
            </a:pPr>
            <a:endParaRPr lang="nb-NO" sz="2400" dirty="0"/>
          </a:p>
        </p:txBody>
      </p:sp>
      <p:sp>
        <p:nvSpPr>
          <p:cNvPr id="3" name="Title 1">
            <a:extLst>
              <a:ext uri="{FF2B5EF4-FFF2-40B4-BE49-F238E27FC236}">
                <a16:creationId xmlns:a16="http://schemas.microsoft.com/office/drawing/2014/main" id="{407AB92B-C692-3BE4-0C34-92514E377A8B}"/>
              </a:ext>
            </a:extLst>
          </p:cNvPr>
          <p:cNvSpPr>
            <a:spLocks noGrp="1"/>
          </p:cNvSpPr>
          <p:nvPr>
            <p:ph type="title"/>
          </p:nvPr>
        </p:nvSpPr>
        <p:spPr>
          <a:xfrm>
            <a:off x="118753" y="3149582"/>
            <a:ext cx="11471275" cy="1100137"/>
          </a:xfrm>
        </p:spPr>
        <p:txBody>
          <a:bodyPr/>
          <a:lstStyle/>
          <a:p>
            <a:pPr algn="ctr"/>
            <a:r>
              <a:rPr lang="nb-NO" sz="4800" dirty="0"/>
              <a:t>Spørsmål? Gå til menti.com og bruk koden </a:t>
            </a:r>
            <a:r>
              <a:rPr lang="nb-NO" sz="4800" b="1" dirty="0"/>
              <a:t>7451 0198 </a:t>
            </a:r>
            <a:br>
              <a:rPr lang="nb-NO" sz="4800" dirty="0"/>
            </a:br>
            <a:endParaRPr lang="nb-NO" dirty="0"/>
          </a:p>
        </p:txBody>
      </p:sp>
      <p:sp>
        <p:nvSpPr>
          <p:cNvPr id="4" name="Footer Placeholder 5">
            <a:extLst>
              <a:ext uri="{FF2B5EF4-FFF2-40B4-BE49-F238E27FC236}">
                <a16:creationId xmlns:a16="http://schemas.microsoft.com/office/drawing/2014/main" id="{F1CA2C6F-3144-D09C-2730-BC7D92BA340F}"/>
              </a:ext>
            </a:extLst>
          </p:cNvPr>
          <p:cNvSpPr txBox="1">
            <a:spLocks/>
          </p:cNvSpPr>
          <p:nvPr/>
        </p:nvSpPr>
        <p:spPr>
          <a:xfrm>
            <a:off x="1525291" y="6274177"/>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endParaRPr lang="nb-NO" sz="2400" dirty="0"/>
          </a:p>
        </p:txBody>
      </p:sp>
    </p:spTree>
    <p:extLst>
      <p:ext uri="{BB962C8B-B14F-4D97-AF65-F5344CB8AC3E}">
        <p14:creationId xmlns:p14="http://schemas.microsoft.com/office/powerpoint/2010/main" val="1154974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1BCE4C9-A4E8-1B4E-2488-979785B17BC0}"/>
              </a:ext>
            </a:extLst>
          </p:cNvPr>
          <p:cNvSpPr>
            <a:spLocks noGrp="1"/>
          </p:cNvSpPr>
          <p:nvPr>
            <p:ph type="body" sz="quarter" idx="18"/>
          </p:nvPr>
        </p:nvSpPr>
        <p:spPr/>
        <p:txBody>
          <a:bodyPr/>
          <a:lstStyle/>
          <a:p>
            <a:endParaRPr lang="nb-NO"/>
          </a:p>
        </p:txBody>
      </p:sp>
      <p:sp>
        <p:nvSpPr>
          <p:cNvPr id="4" name="Tittel 3">
            <a:extLst>
              <a:ext uri="{FF2B5EF4-FFF2-40B4-BE49-F238E27FC236}">
                <a16:creationId xmlns:a16="http://schemas.microsoft.com/office/drawing/2014/main" id="{24E3ADCA-7CBF-8044-5344-97640B9254C4}"/>
              </a:ext>
            </a:extLst>
          </p:cNvPr>
          <p:cNvSpPr>
            <a:spLocks noGrp="1"/>
          </p:cNvSpPr>
          <p:nvPr>
            <p:ph type="title"/>
          </p:nvPr>
        </p:nvSpPr>
        <p:spPr/>
        <p:txBody>
          <a:bodyPr/>
          <a:lstStyle/>
          <a:p>
            <a:endParaRPr lang="nb-NO"/>
          </a:p>
        </p:txBody>
      </p:sp>
      <p:sp>
        <p:nvSpPr>
          <p:cNvPr id="5" name="Plassholder for tekst 4">
            <a:extLst>
              <a:ext uri="{FF2B5EF4-FFF2-40B4-BE49-F238E27FC236}">
                <a16:creationId xmlns:a16="http://schemas.microsoft.com/office/drawing/2014/main" id="{5C82C662-0370-06FB-419F-79E63AB6420E}"/>
              </a:ext>
            </a:extLst>
          </p:cNvPr>
          <p:cNvSpPr>
            <a:spLocks noGrp="1"/>
          </p:cNvSpPr>
          <p:nvPr>
            <p:ph type="body" sz="quarter" idx="20"/>
          </p:nvPr>
        </p:nvSpPr>
        <p:spPr/>
        <p:txBody>
          <a:bodyPr/>
          <a:lstStyle/>
          <a:p>
            <a:endParaRPr lang="nb-NO"/>
          </a:p>
        </p:txBody>
      </p:sp>
      <p:sp>
        <p:nvSpPr>
          <p:cNvPr id="6" name="Undertittel 5">
            <a:extLst>
              <a:ext uri="{FF2B5EF4-FFF2-40B4-BE49-F238E27FC236}">
                <a16:creationId xmlns:a16="http://schemas.microsoft.com/office/drawing/2014/main" id="{2A5151F2-7506-5BF4-62F7-A5B447546886}"/>
              </a:ext>
            </a:extLst>
          </p:cNvPr>
          <p:cNvSpPr>
            <a:spLocks noGrp="1"/>
          </p:cNvSpPr>
          <p:nvPr>
            <p:ph type="subTitle" idx="1"/>
          </p:nvPr>
        </p:nvSpPr>
        <p:spPr/>
        <p:txBody>
          <a:bodyPr/>
          <a:lstStyle/>
          <a:p>
            <a:endParaRPr lang="nb-NO"/>
          </a:p>
        </p:txBody>
      </p:sp>
      <p:sp>
        <p:nvSpPr>
          <p:cNvPr id="7" name="Plassholder for tekst 6">
            <a:extLst>
              <a:ext uri="{FF2B5EF4-FFF2-40B4-BE49-F238E27FC236}">
                <a16:creationId xmlns:a16="http://schemas.microsoft.com/office/drawing/2014/main" id="{962E27AC-006F-5B89-95AD-1E10D2AA036B}"/>
              </a:ext>
            </a:extLst>
          </p:cNvPr>
          <p:cNvSpPr>
            <a:spLocks noGrp="1"/>
          </p:cNvSpPr>
          <p:nvPr>
            <p:ph type="body" sz="quarter" idx="15"/>
          </p:nvPr>
        </p:nvSpPr>
        <p:spPr/>
        <p:txBody>
          <a:bodyPr/>
          <a:lstStyle/>
          <a:p>
            <a:endParaRPr lang="nb-NO"/>
          </a:p>
        </p:txBody>
      </p:sp>
      <p:sp>
        <p:nvSpPr>
          <p:cNvPr id="8" name="Plassholder for tekst 7">
            <a:extLst>
              <a:ext uri="{FF2B5EF4-FFF2-40B4-BE49-F238E27FC236}">
                <a16:creationId xmlns:a16="http://schemas.microsoft.com/office/drawing/2014/main" id="{63341578-BDE6-DBD0-7D2D-B84DB576D814}"/>
              </a:ext>
            </a:extLst>
          </p:cNvPr>
          <p:cNvSpPr>
            <a:spLocks noGrp="1"/>
          </p:cNvSpPr>
          <p:nvPr>
            <p:ph type="body" sz="quarter" idx="16"/>
          </p:nvPr>
        </p:nvSpPr>
        <p:spPr/>
        <p:txBody>
          <a:bodyPr/>
          <a:lstStyle/>
          <a:p>
            <a:endParaRPr lang="nb-NO"/>
          </a:p>
        </p:txBody>
      </p:sp>
      <p:pic>
        <p:nvPicPr>
          <p:cNvPr id="10" name="Picture 1">
            <a:extLst>
              <a:ext uri="{FF2B5EF4-FFF2-40B4-BE49-F238E27FC236}">
                <a16:creationId xmlns:a16="http://schemas.microsoft.com/office/drawing/2014/main" id="{3E5C8607-D6A5-93D1-3C01-D95C048E5BF2}"/>
              </a:ext>
            </a:extLst>
          </p:cNvPr>
          <p:cNvPicPr>
            <a:picLocks noChangeAspect="1"/>
          </p:cNvPicPr>
          <p:nvPr/>
        </p:nvPicPr>
        <p:blipFill>
          <a:blip r:embed="rId2"/>
          <a:stretch>
            <a:fillRect/>
          </a:stretch>
        </p:blipFill>
        <p:spPr>
          <a:xfrm>
            <a:off x="1352550" y="0"/>
            <a:ext cx="8784976" cy="6090916"/>
          </a:xfrm>
          <a:prstGeom prst="rect">
            <a:avLst/>
          </a:prstGeom>
        </p:spPr>
      </p:pic>
    </p:spTree>
    <p:extLst>
      <p:ext uri="{BB962C8B-B14F-4D97-AF65-F5344CB8AC3E}">
        <p14:creationId xmlns:p14="http://schemas.microsoft.com/office/powerpoint/2010/main" val="2022352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Oppgaveutvalgene </a:t>
            </a:r>
          </a:p>
        </p:txBody>
      </p:sp>
      <p:sp>
        <p:nvSpPr>
          <p:cNvPr id="3" name="Subtitle 2"/>
          <p:cNvSpPr>
            <a:spLocks noGrp="1"/>
          </p:cNvSpPr>
          <p:nvPr>
            <p:ph type="subTitle" idx="13"/>
          </p:nvPr>
        </p:nvSpPr>
        <p:spPr/>
        <p:txBody>
          <a:bodyPr/>
          <a:lstStyle/>
          <a:p>
            <a:endParaRPr lang="nb-NO"/>
          </a:p>
        </p:txBody>
      </p:sp>
      <p:sp>
        <p:nvSpPr>
          <p:cNvPr id="4" name="Content Placeholder 3"/>
          <p:cNvSpPr>
            <a:spLocks noGrp="1"/>
          </p:cNvSpPr>
          <p:nvPr>
            <p:ph sz="half" idx="30"/>
          </p:nvPr>
        </p:nvSpPr>
        <p:spPr/>
        <p:txBody>
          <a:bodyPr/>
          <a:lstStyle/>
          <a:p>
            <a:pPr marL="342900" indent="-342900">
              <a:buFont typeface="Arial" panose="020B0604020202020204" pitchFamily="34" charset="0"/>
              <a:buChar char="•"/>
            </a:pPr>
            <a:r>
              <a:rPr lang="nb-NO" dirty="0"/>
              <a:t>Oppgaveutvalg på 1.-4. studieår</a:t>
            </a:r>
          </a:p>
          <a:p>
            <a:pPr marL="342900" indent="-342900">
              <a:buFont typeface="Arial" panose="020B0604020202020204" pitchFamily="34" charset="0"/>
              <a:buChar char="•"/>
            </a:pPr>
            <a:r>
              <a:rPr lang="nb-NO" dirty="0"/>
              <a:t>Reguleres av instruks for studier og eksamener § 2-2 </a:t>
            </a:r>
          </a:p>
          <a:p>
            <a:pPr marL="342900" indent="-342900">
              <a:buFont typeface="Arial" panose="020B0604020202020204" pitchFamily="34" charset="0"/>
              <a:buChar char="•"/>
            </a:pPr>
            <a:r>
              <a:rPr lang="nb-NO" dirty="0"/>
              <a:t>Sammensetning:</a:t>
            </a:r>
          </a:p>
          <a:p>
            <a:pPr marL="740734" lvl="1" indent="-342900">
              <a:buFont typeface="Arial" panose="020B0604020202020204" pitchFamily="34" charset="0"/>
              <a:buChar char="•"/>
            </a:pPr>
            <a:r>
              <a:rPr lang="nb-NO" dirty="0"/>
              <a:t>Faglig eksamensleder m/ vara</a:t>
            </a:r>
          </a:p>
          <a:p>
            <a:pPr marL="740734" lvl="1" indent="-342900">
              <a:buFont typeface="Arial" panose="020B0604020202020204" pitchFamily="34" charset="0"/>
              <a:buChar char="•"/>
            </a:pPr>
            <a:r>
              <a:rPr lang="nb-NO" dirty="0"/>
              <a:t>Sensorrepresentant (ekstern) </a:t>
            </a:r>
          </a:p>
          <a:p>
            <a:pPr marL="740734" lvl="1" indent="-342900">
              <a:buFont typeface="Arial" panose="020B0604020202020204" pitchFamily="34" charset="0"/>
              <a:buChar char="•"/>
            </a:pPr>
            <a:r>
              <a:rPr lang="nb-NO" dirty="0"/>
              <a:t>To studentrepresentanter</a:t>
            </a:r>
          </a:p>
          <a:p>
            <a:pPr marL="740734" lvl="1" indent="-342900">
              <a:buFont typeface="Arial" panose="020B0604020202020204" pitchFamily="34" charset="0"/>
              <a:buChar char="•"/>
            </a:pPr>
            <a:r>
              <a:rPr lang="nb-NO" dirty="0"/>
              <a:t>Sekretær fra studieseksjonen </a:t>
            </a:r>
          </a:p>
          <a:p>
            <a:pPr marL="342900" indent="-342900">
              <a:buFont typeface="Arial" panose="020B0604020202020204" pitchFamily="34" charset="0"/>
              <a:buChar char="•"/>
            </a:pPr>
            <a:r>
              <a:rPr lang="nb-NO" dirty="0"/>
              <a:t>Funksjon: Formulere og kvalitetssikre eksamensoppgaver på studieårsemner </a:t>
            </a:r>
          </a:p>
        </p:txBody>
      </p:sp>
      <p:sp>
        <p:nvSpPr>
          <p:cNvPr id="6" name="Slide Number Placeholder 5"/>
          <p:cNvSpPr>
            <a:spLocks noGrp="1"/>
          </p:cNvSpPr>
          <p:nvPr>
            <p:ph type="sldNum" sz="quarter" idx="33"/>
          </p:nvPr>
        </p:nvSpPr>
        <p:spPr/>
        <p:txBody>
          <a:bodyPr/>
          <a:lstStyle/>
          <a:p>
            <a:r>
              <a:rPr lang="en-US"/>
              <a:t>Side </a:t>
            </a:r>
            <a:fld id="{5251F420-7306-4E7C-A79E-F31A38F7D392}" type="slidenum">
              <a:rPr lang="en-US" smtClean="0"/>
              <a:pPr/>
              <a:t>4</a:t>
            </a:fld>
            <a:endParaRPr lang="en-US" dirty="0"/>
          </a:p>
        </p:txBody>
      </p:sp>
      <p:sp>
        <p:nvSpPr>
          <p:cNvPr id="11" name="Footer Placeholder 5">
            <a:extLst>
              <a:ext uri="{FF2B5EF4-FFF2-40B4-BE49-F238E27FC236}">
                <a16:creationId xmlns:a16="http://schemas.microsoft.com/office/drawing/2014/main" id="{894C5AAE-BA1D-926D-21EA-04405EB18A71}"/>
              </a:ext>
            </a:extLst>
          </p:cNvPr>
          <p:cNvSpPr txBox="1">
            <a:spLocks/>
          </p:cNvSpPr>
          <p:nvPr/>
        </p:nvSpPr>
        <p:spPr>
          <a:xfrm>
            <a:off x="1432301" y="6112483"/>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3992345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Utvalgenes arbeid</a:t>
            </a:r>
          </a:p>
        </p:txBody>
      </p:sp>
      <p:sp>
        <p:nvSpPr>
          <p:cNvPr id="3" name="Subtitle 2"/>
          <p:cNvSpPr>
            <a:spLocks noGrp="1"/>
          </p:cNvSpPr>
          <p:nvPr>
            <p:ph type="subTitle" idx="13"/>
          </p:nvPr>
        </p:nvSpPr>
        <p:spPr/>
        <p:txBody>
          <a:bodyPr/>
          <a:lstStyle/>
          <a:p>
            <a:endParaRPr lang="nb-NO"/>
          </a:p>
        </p:txBody>
      </p:sp>
      <p:sp>
        <p:nvSpPr>
          <p:cNvPr id="4" name="Content Placeholder 3"/>
          <p:cNvSpPr>
            <a:spLocks noGrp="1"/>
          </p:cNvSpPr>
          <p:nvPr>
            <p:ph sz="half" idx="30"/>
          </p:nvPr>
        </p:nvSpPr>
        <p:spPr/>
        <p:txBody>
          <a:bodyPr/>
          <a:lstStyle/>
          <a:p>
            <a:r>
              <a:rPr lang="nb-NO" dirty="0"/>
              <a:t>Foregår utover de første månedene i semesteret</a:t>
            </a:r>
          </a:p>
          <a:p>
            <a:r>
              <a:rPr lang="nb-NO" dirty="0"/>
              <a:t>Utkast til oppgaven utarbeides av utvalget og bearbeides mellom møter</a:t>
            </a:r>
          </a:p>
          <a:p>
            <a:r>
              <a:rPr lang="nb-NO" dirty="0"/>
              <a:t>Når oppgaven er klar </a:t>
            </a:r>
            <a:r>
              <a:rPr lang="nb-NO" dirty="0" err="1"/>
              <a:t>prøveløses</a:t>
            </a:r>
            <a:r>
              <a:rPr lang="nb-NO" dirty="0"/>
              <a:t> den av studentrepresentantene</a:t>
            </a:r>
          </a:p>
          <a:p>
            <a:pPr lvl="1"/>
            <a:r>
              <a:rPr lang="nb-NO" dirty="0"/>
              <a:t>Skal sikre at oppgavens innhold er dekket av læringskravene, og at oppgaven lar seg løse innenfor eksamenstiden. </a:t>
            </a:r>
          </a:p>
          <a:p>
            <a:r>
              <a:rPr lang="nb-NO" dirty="0"/>
              <a:t>Studentrepresentantene gir tilbakemelding til utvalget. </a:t>
            </a:r>
          </a:p>
          <a:p>
            <a:r>
              <a:rPr lang="nb-NO" dirty="0"/>
              <a:t>Endelig oppgavetekst vedtas </a:t>
            </a:r>
          </a:p>
          <a:p>
            <a:endParaRPr lang="nb-NO" dirty="0"/>
          </a:p>
          <a:p>
            <a:r>
              <a:rPr lang="nb-NO" dirty="0"/>
              <a:t>Hva med </a:t>
            </a:r>
            <a:r>
              <a:rPr lang="nb-NO" dirty="0" err="1"/>
              <a:t>valgemnene</a:t>
            </a:r>
            <a:r>
              <a:rPr lang="nb-NO" dirty="0"/>
              <a:t>? </a:t>
            </a:r>
          </a:p>
        </p:txBody>
      </p:sp>
      <p:sp>
        <p:nvSpPr>
          <p:cNvPr id="6" name="Slide Number Placeholder 5"/>
          <p:cNvSpPr>
            <a:spLocks noGrp="1"/>
          </p:cNvSpPr>
          <p:nvPr>
            <p:ph type="sldNum" sz="quarter" idx="33"/>
          </p:nvPr>
        </p:nvSpPr>
        <p:spPr/>
        <p:txBody>
          <a:bodyPr/>
          <a:lstStyle/>
          <a:p>
            <a:r>
              <a:rPr lang="en-US"/>
              <a:t>Side </a:t>
            </a:r>
            <a:fld id="{5251F420-7306-4E7C-A79E-F31A38F7D392}" type="slidenum">
              <a:rPr lang="en-US" smtClean="0"/>
              <a:pPr/>
              <a:t>5</a:t>
            </a:fld>
            <a:endParaRPr lang="en-US" dirty="0"/>
          </a:p>
        </p:txBody>
      </p:sp>
      <p:sp>
        <p:nvSpPr>
          <p:cNvPr id="7" name="Footer Placeholder 5">
            <a:extLst>
              <a:ext uri="{FF2B5EF4-FFF2-40B4-BE49-F238E27FC236}">
                <a16:creationId xmlns:a16="http://schemas.microsoft.com/office/drawing/2014/main" id="{21004862-E979-FCD3-212F-D920A5264CF3}"/>
              </a:ext>
            </a:extLst>
          </p:cNvPr>
          <p:cNvSpPr txBox="1">
            <a:spLocks/>
          </p:cNvSpPr>
          <p:nvPr/>
        </p:nvSpPr>
        <p:spPr>
          <a:xfrm>
            <a:off x="1254071" y="6112483"/>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4189470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p:cNvSpPr>
            <a:spLocks noGrp="1"/>
          </p:cNvSpPr>
          <p:nvPr>
            <p:ph type="ctrTitle"/>
          </p:nvPr>
        </p:nvSpPr>
        <p:spPr>
          <a:xfrm>
            <a:off x="379038" y="1041400"/>
            <a:ext cx="5830842" cy="2387600"/>
          </a:xfrm>
        </p:spPr>
        <p:txBody>
          <a:bodyPr/>
          <a:lstStyle/>
          <a:p>
            <a:r>
              <a:rPr lang="nb-NO" dirty="0"/>
              <a:t>Hvordan foregår selve eksamen? </a:t>
            </a:r>
          </a:p>
        </p:txBody>
      </p:sp>
      <p:sp>
        <p:nvSpPr>
          <p:cNvPr id="4" name="Text Placeholder 3"/>
          <p:cNvSpPr>
            <a:spLocks noGrp="1"/>
          </p:cNvSpPr>
          <p:nvPr>
            <p:ph type="body" sz="quarter" idx="22"/>
          </p:nvPr>
        </p:nvSpPr>
        <p:spPr/>
        <p:txBody>
          <a:bodyPr/>
          <a:lstStyle/>
          <a:p>
            <a:endParaRPr lang="nb-NO"/>
          </a:p>
        </p:txBody>
      </p:sp>
      <p:sp>
        <p:nvSpPr>
          <p:cNvPr id="5" name="Text Placeholder 4"/>
          <p:cNvSpPr>
            <a:spLocks noGrp="1"/>
          </p:cNvSpPr>
          <p:nvPr>
            <p:ph type="body" sz="quarter" idx="16"/>
          </p:nvPr>
        </p:nvSpPr>
        <p:spPr/>
        <p:txBody>
          <a:bodyPr/>
          <a:lstStyle/>
          <a:p>
            <a:endParaRPr lang="nb-NO"/>
          </a:p>
        </p:txBody>
      </p:sp>
      <p:sp>
        <p:nvSpPr>
          <p:cNvPr id="6" name="Text Placeholder 5"/>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239665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Eksamen </a:t>
            </a:r>
          </a:p>
        </p:txBody>
      </p:sp>
      <p:sp>
        <p:nvSpPr>
          <p:cNvPr id="3" name="Subtitle 2"/>
          <p:cNvSpPr>
            <a:spLocks noGrp="1"/>
          </p:cNvSpPr>
          <p:nvPr>
            <p:ph type="subTitle" idx="13"/>
          </p:nvPr>
        </p:nvSpPr>
        <p:spPr/>
        <p:txBody>
          <a:bodyPr/>
          <a:lstStyle/>
          <a:p>
            <a:endParaRPr lang="nb-NO"/>
          </a:p>
        </p:txBody>
      </p:sp>
      <p:sp>
        <p:nvSpPr>
          <p:cNvPr id="4" name="Content Placeholder 3"/>
          <p:cNvSpPr>
            <a:spLocks noGrp="1"/>
          </p:cNvSpPr>
          <p:nvPr>
            <p:ph sz="half" idx="30"/>
          </p:nvPr>
        </p:nvSpPr>
        <p:spPr/>
        <p:txBody>
          <a:bodyPr/>
          <a:lstStyle/>
          <a:p>
            <a:r>
              <a:rPr lang="nb-NO" dirty="0"/>
              <a:t>Skoleeksamen finner sted i </a:t>
            </a:r>
            <a:r>
              <a:rPr lang="nb-NO" b="1" dirty="0"/>
              <a:t>Silurveien 2 </a:t>
            </a:r>
          </a:p>
          <a:p>
            <a:r>
              <a:rPr lang="nb-NO" dirty="0"/>
              <a:t>Viktig å møte til angitt tidspunkt!</a:t>
            </a:r>
          </a:p>
          <a:p>
            <a:r>
              <a:rPr lang="nb-NO" dirty="0"/>
              <a:t>Følg instrukser fra eksamensvaktene </a:t>
            </a:r>
          </a:p>
          <a:p>
            <a:r>
              <a:rPr lang="nb-NO" dirty="0"/>
              <a:t>Legg fra deg all elektronisk utstyr før du setter deg</a:t>
            </a:r>
          </a:p>
          <a:p>
            <a:r>
              <a:rPr lang="nb-NO" dirty="0"/>
              <a:t>Ta hensyn til andre under selve eksamen</a:t>
            </a:r>
          </a:p>
          <a:p>
            <a:r>
              <a:rPr lang="nb-NO" dirty="0" err="1"/>
              <a:t>Tofaktorautentisering</a:t>
            </a:r>
            <a:r>
              <a:rPr lang="nb-NO" dirty="0"/>
              <a:t> er skrudd av under eksamen. </a:t>
            </a:r>
          </a:p>
          <a:p>
            <a:r>
              <a:rPr lang="nb-NO" dirty="0"/>
              <a:t>Tilgang til Lovdata Pro i </a:t>
            </a:r>
            <a:r>
              <a:rPr lang="nb-NO" dirty="0" err="1"/>
              <a:t>eksamensmudus</a:t>
            </a:r>
            <a:r>
              <a:rPr lang="nb-NO" dirty="0"/>
              <a:t> </a:t>
            </a:r>
          </a:p>
          <a:p>
            <a:r>
              <a:rPr lang="nb-NO" dirty="0"/>
              <a:t>Man leverer i </a:t>
            </a:r>
            <a:r>
              <a:rPr lang="nb-NO" dirty="0" err="1"/>
              <a:t>Inspera</a:t>
            </a:r>
            <a:endParaRPr lang="nb-NO" dirty="0"/>
          </a:p>
          <a:p>
            <a:endParaRPr lang="nb-NO" b="1" dirty="0"/>
          </a:p>
        </p:txBody>
      </p:sp>
      <p:sp>
        <p:nvSpPr>
          <p:cNvPr id="6" name="Slide Number Placeholder 5"/>
          <p:cNvSpPr>
            <a:spLocks noGrp="1"/>
          </p:cNvSpPr>
          <p:nvPr>
            <p:ph type="sldNum" sz="quarter" idx="33"/>
          </p:nvPr>
        </p:nvSpPr>
        <p:spPr/>
        <p:txBody>
          <a:bodyPr/>
          <a:lstStyle/>
          <a:p>
            <a:r>
              <a:rPr lang="en-US"/>
              <a:t>Side </a:t>
            </a:r>
            <a:fld id="{5251F420-7306-4E7C-A79E-F31A38F7D392}" type="slidenum">
              <a:rPr lang="en-US" smtClean="0"/>
              <a:pPr/>
              <a:t>7</a:t>
            </a:fld>
            <a:endParaRPr lang="en-US" dirty="0"/>
          </a:p>
        </p:txBody>
      </p:sp>
      <p:sp>
        <p:nvSpPr>
          <p:cNvPr id="7" name="Footer Placeholder 5">
            <a:extLst>
              <a:ext uri="{FF2B5EF4-FFF2-40B4-BE49-F238E27FC236}">
                <a16:creationId xmlns:a16="http://schemas.microsoft.com/office/drawing/2014/main" id="{D661E17B-206F-5262-E9AE-28530DB45BD5}"/>
              </a:ext>
            </a:extLst>
          </p:cNvPr>
          <p:cNvSpPr txBox="1">
            <a:spLocks/>
          </p:cNvSpPr>
          <p:nvPr/>
        </p:nvSpPr>
        <p:spPr>
          <a:xfrm>
            <a:off x="1372890" y="6112483"/>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3984997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Utsatt eksamen og </a:t>
            </a:r>
            <a:r>
              <a:rPr lang="nb-NO" dirty="0" err="1"/>
              <a:t>konteeksamen</a:t>
            </a:r>
            <a:r>
              <a:rPr lang="nb-NO" dirty="0"/>
              <a:t> </a:t>
            </a:r>
          </a:p>
        </p:txBody>
      </p:sp>
      <p:sp>
        <p:nvSpPr>
          <p:cNvPr id="3" name="Subtitle 2"/>
          <p:cNvSpPr>
            <a:spLocks noGrp="1"/>
          </p:cNvSpPr>
          <p:nvPr>
            <p:ph type="subTitle" idx="13"/>
          </p:nvPr>
        </p:nvSpPr>
        <p:spPr/>
        <p:txBody>
          <a:bodyPr/>
          <a:lstStyle/>
          <a:p>
            <a:endParaRPr lang="nb-NO"/>
          </a:p>
        </p:txBody>
      </p:sp>
      <p:sp>
        <p:nvSpPr>
          <p:cNvPr id="4" name="Content Placeholder 3"/>
          <p:cNvSpPr>
            <a:spLocks noGrp="1"/>
          </p:cNvSpPr>
          <p:nvPr>
            <p:ph sz="half" idx="30"/>
          </p:nvPr>
        </p:nvSpPr>
        <p:spPr/>
        <p:txBody>
          <a:bodyPr/>
          <a:lstStyle/>
          <a:p>
            <a:r>
              <a:rPr lang="nb-NO" dirty="0"/>
              <a:t>Utsatt eksamen tilbys på emner som går en gang i året (valgemner), og der kandidaten har dokumentert gyldig fravær innen fristen (3 dager etter eksamen). </a:t>
            </a:r>
          </a:p>
          <a:p>
            <a:r>
              <a:rPr lang="nb-NO" dirty="0"/>
              <a:t>Det tilbys ikke </a:t>
            </a:r>
            <a:r>
              <a:rPr lang="nb-NO" i="1" dirty="0" err="1"/>
              <a:t>konteeksamen</a:t>
            </a:r>
            <a:r>
              <a:rPr lang="nb-NO" i="1" dirty="0"/>
              <a:t> </a:t>
            </a:r>
            <a:r>
              <a:rPr lang="nb-NO" dirty="0"/>
              <a:t>ved UiO. </a:t>
            </a:r>
          </a:p>
        </p:txBody>
      </p:sp>
      <p:sp>
        <p:nvSpPr>
          <p:cNvPr id="6" name="Slide Number Placeholder 5"/>
          <p:cNvSpPr>
            <a:spLocks noGrp="1"/>
          </p:cNvSpPr>
          <p:nvPr>
            <p:ph type="sldNum" sz="quarter" idx="33"/>
          </p:nvPr>
        </p:nvSpPr>
        <p:spPr/>
        <p:txBody>
          <a:bodyPr/>
          <a:lstStyle/>
          <a:p>
            <a:r>
              <a:rPr lang="en-US"/>
              <a:t>Side </a:t>
            </a:r>
            <a:fld id="{5251F420-7306-4E7C-A79E-F31A38F7D392}" type="slidenum">
              <a:rPr lang="en-US" smtClean="0"/>
              <a:pPr/>
              <a:t>8</a:t>
            </a:fld>
            <a:endParaRPr lang="en-US" dirty="0"/>
          </a:p>
        </p:txBody>
      </p:sp>
      <p:sp>
        <p:nvSpPr>
          <p:cNvPr id="7" name="Footer Placeholder 5">
            <a:extLst>
              <a:ext uri="{FF2B5EF4-FFF2-40B4-BE49-F238E27FC236}">
                <a16:creationId xmlns:a16="http://schemas.microsoft.com/office/drawing/2014/main" id="{ABAE2A0B-C81A-03F7-A550-D807EEE27987}"/>
              </a:ext>
            </a:extLst>
          </p:cNvPr>
          <p:cNvSpPr txBox="1">
            <a:spLocks/>
          </p:cNvSpPr>
          <p:nvPr/>
        </p:nvSpPr>
        <p:spPr>
          <a:xfrm>
            <a:off x="1372890" y="6130194"/>
            <a:ext cx="9446217" cy="385472"/>
          </a:xfrm>
          <a:prstGeom prst="rect">
            <a:avLst/>
          </a:prstGeom>
        </p:spPr>
        <p:txBody>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pPr algn="ctr"/>
            <a:r>
              <a:rPr lang="nb-NO" sz="2400" dirty="0"/>
              <a:t>Spørsmål? Gå til menti.com og bruk koden </a:t>
            </a:r>
            <a:r>
              <a:rPr lang="nb-NO" sz="2400" b="1" dirty="0"/>
              <a:t>7451 0198 </a:t>
            </a:r>
            <a:endParaRPr lang="nb-NO" sz="2400" dirty="0"/>
          </a:p>
        </p:txBody>
      </p:sp>
    </p:spTree>
    <p:extLst>
      <p:ext uri="{BB962C8B-B14F-4D97-AF65-F5344CB8AC3E}">
        <p14:creationId xmlns:p14="http://schemas.microsoft.com/office/powerpoint/2010/main" val="2340110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itle 2"/>
          <p:cNvSpPr>
            <a:spLocks noGrp="1"/>
          </p:cNvSpPr>
          <p:nvPr>
            <p:ph type="ctrTitle"/>
          </p:nvPr>
        </p:nvSpPr>
        <p:spPr>
          <a:xfrm>
            <a:off x="379038" y="1041400"/>
            <a:ext cx="5830842" cy="2387600"/>
          </a:xfrm>
        </p:spPr>
        <p:txBody>
          <a:bodyPr/>
          <a:lstStyle/>
          <a:p>
            <a:r>
              <a:rPr lang="nb-NO" dirty="0"/>
              <a:t>Hvordan foregår sensuren? </a:t>
            </a:r>
          </a:p>
        </p:txBody>
      </p:sp>
      <p:sp>
        <p:nvSpPr>
          <p:cNvPr id="4" name="Text Placeholder 3"/>
          <p:cNvSpPr>
            <a:spLocks noGrp="1"/>
          </p:cNvSpPr>
          <p:nvPr>
            <p:ph type="body" sz="quarter" idx="22"/>
          </p:nvPr>
        </p:nvSpPr>
        <p:spPr/>
        <p:txBody>
          <a:bodyPr/>
          <a:lstStyle/>
          <a:p>
            <a:endParaRPr lang="nb-NO"/>
          </a:p>
        </p:txBody>
      </p:sp>
      <p:sp>
        <p:nvSpPr>
          <p:cNvPr id="5" name="Text Placeholder 4"/>
          <p:cNvSpPr>
            <a:spLocks noGrp="1"/>
          </p:cNvSpPr>
          <p:nvPr>
            <p:ph type="body" sz="quarter" idx="16"/>
          </p:nvPr>
        </p:nvSpPr>
        <p:spPr/>
        <p:txBody>
          <a:bodyPr/>
          <a:lstStyle/>
          <a:p>
            <a:endParaRPr lang="nb-NO"/>
          </a:p>
        </p:txBody>
      </p:sp>
      <p:sp>
        <p:nvSpPr>
          <p:cNvPr id="6" name="Text Placeholder 5"/>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3915380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Theme">
      <a:dk1>
        <a:sysClr val="windowText" lastClr="000000"/>
      </a:dk1>
      <a:lt1>
        <a:sysClr val="window" lastClr="FFFFFF"/>
      </a:lt1>
      <a:dk2>
        <a:srgbClr val="44546A"/>
      </a:dk2>
      <a:lt2>
        <a:srgbClr val="E7E6E6"/>
      </a:lt2>
      <a:accent1>
        <a:srgbClr val="FB6666"/>
      </a:accent1>
      <a:accent2>
        <a:srgbClr val="FFFEA7"/>
      </a:accent2>
      <a:accent3>
        <a:srgbClr val="86A4F7"/>
      </a:accent3>
      <a:accent4>
        <a:srgbClr val="E6ECFF"/>
      </a:accent4>
      <a:accent5>
        <a:srgbClr val="FEA11B"/>
      </a:accent5>
      <a:accent6>
        <a:srgbClr val="3E31D6"/>
      </a:accent6>
      <a:hlink>
        <a:srgbClr val="0563C1"/>
      </a:hlink>
      <a:folHlink>
        <a:srgbClr val="954F72"/>
      </a:folHlink>
    </a:clrScheme>
    <a:fontScheme name="Custom 17">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28EC4194-B457-384A-BB33-7CDBE2AE94C2}" vid="{31F0F95F-5148-5541-A744-A6D5CF0522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A99CBFCB7EC9242B707F8BE0ADC1279" ma:contentTypeVersion="7" ma:contentTypeDescription="Opprett et nytt dokument." ma:contentTypeScope="" ma:versionID="b2cb16f163aba4ccf317bc29210d0677">
  <xsd:schema xmlns:xsd="http://www.w3.org/2001/XMLSchema" xmlns:xs="http://www.w3.org/2001/XMLSchema" xmlns:p="http://schemas.microsoft.com/office/2006/metadata/properties" xmlns:ns3="0e4442d2-c40f-4802-b734-1cd3634d7f3d" xmlns:ns4="fdecc23a-d3f4-47ca-aca3-6e45c34e8b7c" targetNamespace="http://schemas.microsoft.com/office/2006/metadata/properties" ma:root="true" ma:fieldsID="a36e141a598a70978cfbf870b9e66a6d" ns3:_="" ns4:_="">
    <xsd:import namespace="0e4442d2-c40f-4802-b734-1cd3634d7f3d"/>
    <xsd:import namespace="fdecc23a-d3f4-47ca-aca3-6e45c34e8b7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442d2-c40f-4802-b734-1cd3634d7f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ecc23a-d3f4-47ca-aca3-6e45c34e8b7c"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SharingHintHash" ma:index="12"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B9CF10-6C6A-444C-B05E-E78C1785A52C}">
  <ds:schemaRefs>
    <ds:schemaRef ds:uri="http://www.w3.org/XML/1998/namespace"/>
    <ds:schemaRef ds:uri="http://purl.org/dc/elements/1.1/"/>
    <ds:schemaRef ds:uri="http://schemas.openxmlformats.org/package/2006/metadata/core-properties"/>
    <ds:schemaRef ds:uri="http://schemas.microsoft.com/office/2006/documentManagement/types"/>
    <ds:schemaRef ds:uri="0e4442d2-c40f-4802-b734-1cd3634d7f3d"/>
    <ds:schemaRef ds:uri="fdecc23a-d3f4-47ca-aca3-6e45c34e8b7c"/>
    <ds:schemaRef ds:uri="http://schemas.microsoft.com/office/2006/metadata/properties"/>
    <ds:schemaRef ds:uri="http://purl.org/dc/terms/"/>
    <ds:schemaRef ds:uri="http://purl.org/dc/dcmitype/"/>
    <ds:schemaRef ds:uri="http://schemas.microsoft.com/office/infopath/2007/PartnerControls"/>
  </ds:schemaRefs>
</ds:datastoreItem>
</file>

<file path=customXml/itemProps2.xml><?xml version="1.0" encoding="utf-8"?>
<ds:datastoreItem xmlns:ds="http://schemas.openxmlformats.org/officeDocument/2006/customXml" ds:itemID="{684213E5-2D10-47A0-9EC6-16DB2B77A2C3}">
  <ds:schemaRefs>
    <ds:schemaRef ds:uri="http://schemas.microsoft.com/sharepoint/v3/contenttype/forms"/>
  </ds:schemaRefs>
</ds:datastoreItem>
</file>

<file path=customXml/itemProps3.xml><?xml version="1.0" encoding="utf-8"?>
<ds:datastoreItem xmlns:ds="http://schemas.openxmlformats.org/officeDocument/2006/customXml" ds:itemID="{BEB2B022-A6A3-493B-AEBD-7C26E06CD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442d2-c40f-4802-b734-1cd3634d7f3d"/>
    <ds:schemaRef ds:uri="fdecc23a-d3f4-47ca-aca3-6e45c34e8b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Office-tema</Template>
  <TotalTime>337</TotalTime>
  <Words>1543</Words>
  <Application>Microsoft Office PowerPoint</Application>
  <PresentationFormat>Widescreen</PresentationFormat>
  <Paragraphs>188</Paragraphs>
  <Slides>33</Slides>
  <Notes>12</Notes>
  <HiddenSlides>0</HiddenSlides>
  <MMClips>0</MMClips>
  <ScaleCrop>false</ScaleCrop>
  <HeadingPairs>
    <vt:vector size="8" baseType="variant">
      <vt:variant>
        <vt:lpstr>Brukte skrifter</vt:lpstr>
      </vt:variant>
      <vt:variant>
        <vt:i4>6</vt:i4>
      </vt:variant>
      <vt:variant>
        <vt:lpstr>Tema</vt:lpstr>
      </vt:variant>
      <vt:variant>
        <vt:i4>1</vt:i4>
      </vt:variant>
      <vt:variant>
        <vt:lpstr>Innebygde OLE-servere</vt:lpstr>
      </vt:variant>
      <vt:variant>
        <vt:i4>1</vt:i4>
      </vt:variant>
      <vt:variant>
        <vt:lpstr>Lysbildetitler</vt:lpstr>
      </vt:variant>
      <vt:variant>
        <vt:i4>33</vt:i4>
      </vt:variant>
    </vt:vector>
  </HeadingPairs>
  <TitlesOfParts>
    <vt:vector size="41" baseType="lpstr">
      <vt:lpstr>Arial</vt:lpstr>
      <vt:lpstr>Arial</vt:lpstr>
      <vt:lpstr>Arial, sans-serif</vt:lpstr>
      <vt:lpstr>Calibri</vt:lpstr>
      <vt:lpstr>Helvetica</vt:lpstr>
      <vt:lpstr>Wingdings</vt:lpstr>
      <vt:lpstr>Office-tema</vt:lpstr>
      <vt:lpstr>think-cell Slide</vt:lpstr>
      <vt:lpstr>CELL: Centre on Experiential Legal Learning</vt:lpstr>
      <vt:lpstr> Eksamen fra A til Å</vt:lpstr>
      <vt:lpstr>Hvordan blir eksamensoppgavene laget? </vt:lpstr>
      <vt:lpstr>Oppgaveutvalgene </vt:lpstr>
      <vt:lpstr>Utvalgenes arbeid</vt:lpstr>
      <vt:lpstr>Hvordan foregår selve eksamen? </vt:lpstr>
      <vt:lpstr>Eksamen </vt:lpstr>
      <vt:lpstr>Utsatt eksamen og konteeksamen </vt:lpstr>
      <vt:lpstr>Hvordan foregår sensuren? </vt:lpstr>
      <vt:lpstr>Valg av sensor</vt:lpstr>
      <vt:lpstr>Sensurprosessen</vt:lpstr>
      <vt:lpstr>Formidling av sensuren </vt:lpstr>
      <vt:lpstr>PowerPoint-presentasjon</vt:lpstr>
      <vt:lpstr>Tilrettelegging</vt:lpstr>
      <vt:lpstr>Litt om Lovdata </vt:lpstr>
      <vt:lpstr>Spørsmål?  Gå til menti.com og bruk koden 7451 0198 </vt:lpstr>
      <vt:lpstr>PowerPoint-presentasjon</vt:lpstr>
      <vt:lpstr>CELL: Centre on Experiential Legal Learning</vt:lpstr>
      <vt:lpstr>Spørsmål?</vt:lpstr>
      <vt:lpstr>Topp 5 tips til forberedelser til (skole)eksamen</vt:lpstr>
      <vt:lpstr>PowerPoint-presentasjon</vt:lpstr>
      <vt:lpstr>PowerPoint-presentasjon</vt:lpstr>
      <vt:lpstr>Lag tankekart, disposisjoner, skjemaer e.l.</vt:lpstr>
      <vt:lpstr>PowerPoint-presentasjon</vt:lpstr>
      <vt:lpstr>Gjennomfør prøveeksamen</vt:lpstr>
      <vt:lpstr>Vær nysgjerrig og kritisk</vt:lpstr>
      <vt:lpstr>Våre tips til eksamensdagen</vt:lpstr>
      <vt:lpstr>Lag en disposisjon først</vt:lpstr>
      <vt:lpstr>Husk tydelige problemstillinger og konklusjoner</vt:lpstr>
      <vt:lpstr>Ikke bruk nøtteskallsoppskrifter eller maler ukritisk</vt:lpstr>
      <vt:lpstr>Vær den beste versjonen av deg selv</vt:lpstr>
      <vt:lpstr>Spørsmål? Gå til menti.com og bruk koden 7451 0198  </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Centre on experiential legal learning</dc:title>
  <dc:creator>Armita Sahafiha</dc:creator>
  <cp:lastModifiedBy>Ishtiaq Hossain</cp:lastModifiedBy>
  <cp:revision>8</cp:revision>
  <dcterms:created xsi:type="dcterms:W3CDTF">2022-09-20T11:56:53Z</dcterms:created>
  <dcterms:modified xsi:type="dcterms:W3CDTF">2022-09-27T13:45:55Z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0x010100FA99CBFCB7EC9242B707F8BE0ADC1279</vt:lpwstr>
  </property>
  <property fmtid="{D5CDD505-2E9C-101B-9397-08002B2CF9AE}" pid="3" name="MediaServiceImageTags">
    <vt:lpwstr/>
  </property>
  <property fmtid="{D5CDD505-2E9C-101B-9397-08002B2CF9AE}" pid="4" name="_dlc_DocIdItemGuid">
    <vt:lpwstr>aeda620d-87d6-4d89-9c18-ae48dff03337</vt:lpwstr>
  </property>
</Properties>
</file>