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65" r:id="rId2"/>
    <p:sldId id="256" r:id="rId3"/>
    <p:sldId id="268" r:id="rId4"/>
    <p:sldId id="270" r:id="rId5"/>
    <p:sldId id="276" r:id="rId6"/>
    <p:sldId id="271" r:id="rId7"/>
    <p:sldId id="272" r:id="rId8"/>
    <p:sldId id="288" r:id="rId9"/>
    <p:sldId id="278" r:id="rId10"/>
    <p:sldId id="269" r:id="rId11"/>
    <p:sldId id="273" r:id="rId12"/>
    <p:sldId id="257" r:id="rId13"/>
    <p:sldId id="275" r:id="rId14"/>
    <p:sldId id="289" r:id="rId15"/>
    <p:sldId id="280" r:id="rId16"/>
    <p:sldId id="281" r:id="rId17"/>
    <p:sldId id="279" r:id="rId18"/>
    <p:sldId id="287" r:id="rId19"/>
    <p:sldId id="290" r:id="rId20"/>
    <p:sldId id="263" r:id="rId21"/>
  </p:sldIdLst>
  <p:sldSz cx="12192000" cy="6858000"/>
  <p:notesSz cx="6858000" cy="9144000"/>
  <p:defaultText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C2C2"/>
    <a:srgbClr val="D2D2D2"/>
    <a:srgbClr val="E3E1E1"/>
    <a:srgbClr val="990100"/>
    <a:srgbClr val="8181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372" autoAdjust="0"/>
    <p:restoredTop sz="80067" autoAdjust="0"/>
  </p:normalViewPr>
  <p:slideViewPr>
    <p:cSldViewPr snapToGrid="0" snapToObjects="1" showGuides="1">
      <p:cViewPr varScale="1">
        <p:scale>
          <a:sx n="54" d="100"/>
          <a:sy n="54" d="100"/>
        </p:scale>
        <p:origin x="144" y="4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k Grahn" userId="93727540f9df6974" providerId="LiveId" clId="{FFD0A187-C11A-402D-9B1C-307895FC9131}"/>
    <pc:docChg chg="undo custSel addSld delSld modSld sldOrd">
      <pc:chgData name="Erik Grahn" userId="93727540f9df6974" providerId="LiveId" clId="{FFD0A187-C11A-402D-9B1C-307895FC9131}" dt="2023-12-03T15:13:26.778" v="10457" actId="20577"/>
      <pc:docMkLst>
        <pc:docMk/>
      </pc:docMkLst>
      <pc:sldChg chg="modSp mod">
        <pc:chgData name="Erik Grahn" userId="93727540f9df6974" providerId="LiveId" clId="{FFD0A187-C11A-402D-9B1C-307895FC9131}" dt="2023-12-01T12:12:48.202" v="87" actId="20577"/>
        <pc:sldMkLst>
          <pc:docMk/>
          <pc:sldMk cId="2070505023" sldId="256"/>
        </pc:sldMkLst>
        <pc:spChg chg="mod">
          <ac:chgData name="Erik Grahn" userId="93727540f9df6974" providerId="LiveId" clId="{FFD0A187-C11A-402D-9B1C-307895FC9131}" dt="2023-12-01T12:12:31.649" v="66" actId="20577"/>
          <ac:spMkLst>
            <pc:docMk/>
            <pc:sldMk cId="2070505023" sldId="256"/>
            <ac:spMk id="9" creationId="{F1335AC1-480C-FF48-9F33-8244987F0F3B}"/>
          </ac:spMkLst>
        </pc:spChg>
        <pc:spChg chg="mod">
          <ac:chgData name="Erik Grahn" userId="93727540f9df6974" providerId="LiveId" clId="{FFD0A187-C11A-402D-9B1C-307895FC9131}" dt="2023-12-01T12:12:48.202" v="87" actId="20577"/>
          <ac:spMkLst>
            <pc:docMk/>
            <pc:sldMk cId="2070505023" sldId="256"/>
            <ac:spMk id="10" creationId="{821D00AD-36C6-8445-A954-264D9BC025C5}"/>
          </ac:spMkLst>
        </pc:spChg>
      </pc:sldChg>
      <pc:sldChg chg="addSp delSp modSp mod modNotesTx">
        <pc:chgData name="Erik Grahn" userId="93727540f9df6974" providerId="LiveId" clId="{FFD0A187-C11A-402D-9B1C-307895FC9131}" dt="2023-12-02T19:27:47.425" v="8144" actId="20577"/>
        <pc:sldMkLst>
          <pc:docMk/>
          <pc:sldMk cId="479366811" sldId="257"/>
        </pc:sldMkLst>
        <pc:spChg chg="del">
          <ac:chgData name="Erik Grahn" userId="93727540f9df6974" providerId="LiveId" clId="{FFD0A187-C11A-402D-9B1C-307895FC9131}" dt="2023-12-01T13:55:26.918" v="3425" actId="478"/>
          <ac:spMkLst>
            <pc:docMk/>
            <pc:sldMk cId="479366811" sldId="257"/>
            <ac:spMk id="2" creationId="{D947487B-BDA5-F04D-82D8-F58176159683}"/>
          </ac:spMkLst>
        </pc:spChg>
        <pc:spChg chg="mod">
          <ac:chgData name="Erik Grahn" userId="93727540f9df6974" providerId="LiveId" clId="{FFD0A187-C11A-402D-9B1C-307895FC9131}" dt="2023-12-02T19:27:47.425" v="8144" actId="20577"/>
          <ac:spMkLst>
            <pc:docMk/>
            <pc:sldMk cId="479366811" sldId="257"/>
            <ac:spMk id="3" creationId="{8898439A-579B-8F4D-A5E7-CE3CCCF8F1C1}"/>
          </ac:spMkLst>
        </pc:spChg>
        <pc:spChg chg="add mod">
          <ac:chgData name="Erik Grahn" userId="93727540f9df6974" providerId="LiveId" clId="{FFD0A187-C11A-402D-9B1C-307895FC9131}" dt="2023-12-02T19:23:56.055" v="8138" actId="1076"/>
          <ac:spMkLst>
            <pc:docMk/>
            <pc:sldMk cId="479366811" sldId="257"/>
            <ac:spMk id="5" creationId="{A8D090EA-0B46-E646-DBDE-6D637F5434FE}"/>
          </ac:spMkLst>
        </pc:spChg>
        <pc:spChg chg="add mod">
          <ac:chgData name="Erik Grahn" userId="93727540f9df6974" providerId="LiveId" clId="{FFD0A187-C11A-402D-9B1C-307895FC9131}" dt="2023-12-02T19:23:56.055" v="8138" actId="1076"/>
          <ac:spMkLst>
            <pc:docMk/>
            <pc:sldMk cId="479366811" sldId="257"/>
            <ac:spMk id="6" creationId="{636104A3-1E92-FA05-87DB-16B654AC3865}"/>
          </ac:spMkLst>
        </pc:spChg>
        <pc:spChg chg="add mod">
          <ac:chgData name="Erik Grahn" userId="93727540f9df6974" providerId="LiveId" clId="{FFD0A187-C11A-402D-9B1C-307895FC9131}" dt="2023-12-02T19:23:56.055" v="8138" actId="1076"/>
          <ac:spMkLst>
            <pc:docMk/>
            <pc:sldMk cId="479366811" sldId="257"/>
            <ac:spMk id="8" creationId="{032A02B7-F797-46D1-5111-A6A8FA1012B7}"/>
          </ac:spMkLst>
        </pc:spChg>
        <pc:spChg chg="add del mod">
          <ac:chgData name="Erik Grahn" userId="93727540f9df6974" providerId="LiveId" clId="{FFD0A187-C11A-402D-9B1C-307895FC9131}" dt="2023-12-01T13:58:13.136" v="3608" actId="767"/>
          <ac:spMkLst>
            <pc:docMk/>
            <pc:sldMk cId="479366811" sldId="257"/>
            <ac:spMk id="9" creationId="{BF9609F7-BAE9-B8A8-8A70-FAE27689F55E}"/>
          </ac:spMkLst>
        </pc:spChg>
        <pc:spChg chg="add mod">
          <ac:chgData name="Erik Grahn" userId="93727540f9df6974" providerId="LiveId" clId="{FFD0A187-C11A-402D-9B1C-307895FC9131}" dt="2023-12-02T19:23:56.055" v="8138" actId="1076"/>
          <ac:spMkLst>
            <pc:docMk/>
            <pc:sldMk cId="479366811" sldId="257"/>
            <ac:spMk id="10" creationId="{CD13CFD5-0053-8675-86B7-EC73C6D5DEDD}"/>
          </ac:spMkLst>
        </pc:spChg>
        <pc:grpChg chg="add mod">
          <ac:chgData name="Erik Grahn" userId="93727540f9df6974" providerId="LiveId" clId="{FFD0A187-C11A-402D-9B1C-307895FC9131}" dt="2023-12-01T13:56:42.990" v="3446" actId="164"/>
          <ac:grpSpMkLst>
            <pc:docMk/>
            <pc:sldMk cId="479366811" sldId="257"/>
            <ac:grpSpMk id="7" creationId="{B2CA5A9D-7000-F379-EF15-81B2651D8F96}"/>
          </ac:grpSpMkLst>
        </pc:grpChg>
      </pc:sldChg>
      <pc:sldChg chg="modSp add mod modAnim modNotesTx">
        <pc:chgData name="Erik Grahn" userId="93727540f9df6974" providerId="LiveId" clId="{FFD0A187-C11A-402D-9B1C-307895FC9131}" dt="2023-12-01T12:50:02.666" v="1358" actId="20577"/>
        <pc:sldMkLst>
          <pc:docMk/>
          <pc:sldMk cId="1771667427" sldId="268"/>
        </pc:sldMkLst>
        <pc:spChg chg="mod">
          <ac:chgData name="Erik Grahn" userId="93727540f9df6974" providerId="LiveId" clId="{FFD0A187-C11A-402D-9B1C-307895FC9131}" dt="2023-12-01T12:17:08.608" v="102" actId="20577"/>
          <ac:spMkLst>
            <pc:docMk/>
            <pc:sldMk cId="1771667427" sldId="268"/>
            <ac:spMk id="2" creationId="{511B69BB-6431-8B4A-8BA3-EE093866B92F}"/>
          </ac:spMkLst>
        </pc:spChg>
        <pc:spChg chg="mod">
          <ac:chgData name="Erik Grahn" userId="93727540f9df6974" providerId="LiveId" clId="{FFD0A187-C11A-402D-9B1C-307895FC9131}" dt="2023-12-01T12:23:17.690" v="621" actId="20577"/>
          <ac:spMkLst>
            <pc:docMk/>
            <pc:sldMk cId="1771667427" sldId="268"/>
            <ac:spMk id="3" creationId="{D9563D01-6758-F040-B384-AB084E8F164F}"/>
          </ac:spMkLst>
        </pc:spChg>
      </pc:sldChg>
      <pc:sldChg chg="addSp delSp modSp add mod ord modAnim modNotesTx">
        <pc:chgData name="Erik Grahn" userId="93727540f9df6974" providerId="LiveId" clId="{FFD0A187-C11A-402D-9B1C-307895FC9131}" dt="2023-12-01T14:39:50.365" v="4925"/>
        <pc:sldMkLst>
          <pc:docMk/>
          <pc:sldMk cId="1803399502" sldId="269"/>
        </pc:sldMkLst>
        <pc:spChg chg="del mod">
          <ac:chgData name="Erik Grahn" userId="93727540f9df6974" providerId="LiveId" clId="{FFD0A187-C11A-402D-9B1C-307895FC9131}" dt="2023-12-01T12:26:41.284" v="649" actId="931"/>
          <ac:spMkLst>
            <pc:docMk/>
            <pc:sldMk cId="1803399502" sldId="269"/>
            <ac:spMk id="3" creationId="{D9563D01-6758-F040-B384-AB084E8F164F}"/>
          </ac:spMkLst>
        </pc:spChg>
        <pc:spChg chg="add mod">
          <ac:chgData name="Erik Grahn" userId="93727540f9df6974" providerId="LiveId" clId="{FFD0A187-C11A-402D-9B1C-307895FC9131}" dt="2023-12-01T13:45:08.888" v="2654" actId="1076"/>
          <ac:spMkLst>
            <pc:docMk/>
            <pc:sldMk cId="1803399502" sldId="269"/>
            <ac:spMk id="13" creationId="{B29232AE-B513-0312-3DC8-E682342EABA6}"/>
          </ac:spMkLst>
        </pc:spChg>
        <pc:spChg chg="add mod">
          <ac:chgData name="Erik Grahn" userId="93727540f9df6974" providerId="LiveId" clId="{FFD0A187-C11A-402D-9B1C-307895FC9131}" dt="2023-12-01T13:38:17.423" v="2520"/>
          <ac:spMkLst>
            <pc:docMk/>
            <pc:sldMk cId="1803399502" sldId="269"/>
            <ac:spMk id="14" creationId="{3FEBA186-6675-738B-1C24-68EBE8F0152C}"/>
          </ac:spMkLst>
        </pc:spChg>
        <pc:spChg chg="add mod">
          <ac:chgData name="Erik Grahn" userId="93727540f9df6974" providerId="LiveId" clId="{FFD0A187-C11A-402D-9B1C-307895FC9131}" dt="2023-12-01T12:36:56.865" v="978" actId="1076"/>
          <ac:spMkLst>
            <pc:docMk/>
            <pc:sldMk cId="1803399502" sldId="269"/>
            <ac:spMk id="15" creationId="{BE54B89B-245C-8403-659A-0297D3F436AA}"/>
          </ac:spMkLst>
        </pc:spChg>
        <pc:spChg chg="add mod">
          <ac:chgData name="Erik Grahn" userId="93727540f9df6974" providerId="LiveId" clId="{FFD0A187-C11A-402D-9B1C-307895FC9131}" dt="2023-12-01T12:36:56.865" v="978" actId="1076"/>
          <ac:spMkLst>
            <pc:docMk/>
            <pc:sldMk cId="1803399502" sldId="269"/>
            <ac:spMk id="16" creationId="{30269FEC-0501-5196-4978-51DBD5317F6B}"/>
          </ac:spMkLst>
        </pc:spChg>
        <pc:spChg chg="add del mod">
          <ac:chgData name="Erik Grahn" userId="93727540f9df6974" providerId="LiveId" clId="{FFD0A187-C11A-402D-9B1C-307895FC9131}" dt="2023-12-01T12:36:37.815" v="975"/>
          <ac:spMkLst>
            <pc:docMk/>
            <pc:sldMk cId="1803399502" sldId="269"/>
            <ac:spMk id="17" creationId="{77ED5761-7242-18EA-F47F-0D5C023CBC32}"/>
          </ac:spMkLst>
        </pc:spChg>
        <pc:spChg chg="add del mod">
          <ac:chgData name="Erik Grahn" userId="93727540f9df6974" providerId="LiveId" clId="{FFD0A187-C11A-402D-9B1C-307895FC9131}" dt="2023-12-01T13:38:20.693" v="2522"/>
          <ac:spMkLst>
            <pc:docMk/>
            <pc:sldMk cId="1803399502" sldId="269"/>
            <ac:spMk id="18" creationId="{6E28A9BE-72D3-F092-4D79-542DD9B29929}"/>
          </ac:spMkLst>
        </pc:spChg>
        <pc:spChg chg="add mod">
          <ac:chgData name="Erik Grahn" userId="93727540f9df6974" providerId="LiveId" clId="{FFD0A187-C11A-402D-9B1C-307895FC9131}" dt="2023-12-01T13:43:22.457" v="2624" actId="20577"/>
          <ac:spMkLst>
            <pc:docMk/>
            <pc:sldMk cId="1803399502" sldId="269"/>
            <ac:spMk id="19" creationId="{DAB4CAFF-2066-51EC-8620-DFB9922E901B}"/>
          </ac:spMkLst>
        </pc:spChg>
        <pc:spChg chg="add mod">
          <ac:chgData name="Erik Grahn" userId="93727540f9df6974" providerId="LiveId" clId="{FFD0A187-C11A-402D-9B1C-307895FC9131}" dt="2023-12-01T12:36:56.865" v="978" actId="1076"/>
          <ac:spMkLst>
            <pc:docMk/>
            <pc:sldMk cId="1803399502" sldId="269"/>
            <ac:spMk id="20" creationId="{4C5F0736-9264-65E9-3154-9F485D79AB32}"/>
          </ac:spMkLst>
        </pc:spChg>
        <pc:spChg chg="add mod">
          <ac:chgData name="Erik Grahn" userId="93727540f9df6974" providerId="LiveId" clId="{FFD0A187-C11A-402D-9B1C-307895FC9131}" dt="2023-12-01T13:39:21.415" v="2551" actId="20577"/>
          <ac:spMkLst>
            <pc:docMk/>
            <pc:sldMk cId="1803399502" sldId="269"/>
            <ac:spMk id="21" creationId="{17B4F8CD-BA0F-F539-346B-F4BC42647DC2}"/>
          </ac:spMkLst>
        </pc:spChg>
        <pc:spChg chg="add mod">
          <ac:chgData name="Erik Grahn" userId="93727540f9df6974" providerId="LiveId" clId="{FFD0A187-C11A-402D-9B1C-307895FC9131}" dt="2023-12-01T13:43:34.993" v="2636" actId="20577"/>
          <ac:spMkLst>
            <pc:docMk/>
            <pc:sldMk cId="1803399502" sldId="269"/>
            <ac:spMk id="31" creationId="{6090207F-091D-90A4-760A-BD7EFCDB4A7F}"/>
          </ac:spMkLst>
        </pc:spChg>
        <pc:spChg chg="add mod">
          <ac:chgData name="Erik Grahn" userId="93727540f9df6974" providerId="LiveId" clId="{FFD0A187-C11A-402D-9B1C-307895FC9131}" dt="2023-12-01T13:38:37.384" v="2539" actId="1076"/>
          <ac:spMkLst>
            <pc:docMk/>
            <pc:sldMk cId="1803399502" sldId="269"/>
            <ac:spMk id="32" creationId="{EFFD5E1D-1396-C13B-29DD-3006B853615E}"/>
          </ac:spMkLst>
        </pc:spChg>
        <pc:spChg chg="add mod">
          <ac:chgData name="Erik Grahn" userId="93727540f9df6974" providerId="LiveId" clId="{FFD0A187-C11A-402D-9B1C-307895FC9131}" dt="2023-12-01T13:46:54.136" v="2858" actId="1076"/>
          <ac:spMkLst>
            <pc:docMk/>
            <pc:sldMk cId="1803399502" sldId="269"/>
            <ac:spMk id="33" creationId="{18E1F6E8-1100-BC89-49F4-2D4164471091}"/>
          </ac:spMkLst>
        </pc:spChg>
        <pc:spChg chg="add mod">
          <ac:chgData name="Erik Grahn" userId="93727540f9df6974" providerId="LiveId" clId="{FFD0A187-C11A-402D-9B1C-307895FC9131}" dt="2023-12-01T13:47:06.871" v="2859" actId="1076"/>
          <ac:spMkLst>
            <pc:docMk/>
            <pc:sldMk cId="1803399502" sldId="269"/>
            <ac:spMk id="34" creationId="{451F6E0A-58F9-8ED9-A2F1-5514EE4B566B}"/>
          </ac:spMkLst>
        </pc:spChg>
        <pc:spChg chg="add mod">
          <ac:chgData name="Erik Grahn" userId="93727540f9df6974" providerId="LiveId" clId="{FFD0A187-C11A-402D-9B1C-307895FC9131}" dt="2023-12-01T13:48:26.980" v="2903" actId="1076"/>
          <ac:spMkLst>
            <pc:docMk/>
            <pc:sldMk cId="1803399502" sldId="269"/>
            <ac:spMk id="35" creationId="{7C8E91E2-8548-5CD4-5A58-C95567DFED5E}"/>
          </ac:spMkLst>
        </pc:spChg>
        <pc:spChg chg="add mod">
          <ac:chgData name="Erik Grahn" userId="93727540f9df6974" providerId="LiveId" clId="{FFD0A187-C11A-402D-9B1C-307895FC9131}" dt="2023-12-01T13:48:17.487" v="2902" actId="1076"/>
          <ac:spMkLst>
            <pc:docMk/>
            <pc:sldMk cId="1803399502" sldId="269"/>
            <ac:spMk id="36" creationId="{9AD6D20A-3DBF-71BE-DED0-4E63464866BA}"/>
          </ac:spMkLst>
        </pc:spChg>
        <pc:picChg chg="add mod">
          <ac:chgData name="Erik Grahn" userId="93727540f9df6974" providerId="LiveId" clId="{FFD0A187-C11A-402D-9B1C-307895FC9131}" dt="2023-12-01T12:33:01.140" v="851" actId="207"/>
          <ac:picMkLst>
            <pc:docMk/>
            <pc:sldMk cId="1803399502" sldId="269"/>
            <ac:picMk id="5" creationId="{F004B0C6-AC20-D00E-F453-A1CC46357FDA}"/>
          </ac:picMkLst>
        </pc:picChg>
        <pc:picChg chg="add del mod">
          <ac:chgData name="Erik Grahn" userId="93727540f9df6974" providerId="LiveId" clId="{FFD0A187-C11A-402D-9B1C-307895FC9131}" dt="2023-12-01T12:28:14.802" v="682" actId="478"/>
          <ac:picMkLst>
            <pc:docMk/>
            <pc:sldMk cId="1803399502" sldId="269"/>
            <ac:picMk id="6" creationId="{F6AC79B3-9552-78EF-A7B6-B0589A442B36}"/>
          </ac:picMkLst>
        </pc:picChg>
        <pc:picChg chg="add mod">
          <ac:chgData name="Erik Grahn" userId="93727540f9df6974" providerId="LiveId" clId="{FFD0A187-C11A-402D-9B1C-307895FC9131}" dt="2023-12-01T12:36:56.865" v="978" actId="1076"/>
          <ac:picMkLst>
            <pc:docMk/>
            <pc:sldMk cId="1803399502" sldId="269"/>
            <ac:picMk id="7" creationId="{DF8C78D4-381B-81E7-969B-3D34D9F559A2}"/>
          </ac:picMkLst>
        </pc:picChg>
        <pc:picChg chg="add del mod">
          <ac:chgData name="Erik Grahn" userId="93727540f9df6974" providerId="LiveId" clId="{FFD0A187-C11A-402D-9B1C-307895FC9131}" dt="2023-12-01T12:28:13.835" v="681" actId="478"/>
          <ac:picMkLst>
            <pc:docMk/>
            <pc:sldMk cId="1803399502" sldId="269"/>
            <ac:picMk id="8" creationId="{1AF3DDB3-8CA5-FCB6-0929-3385B5B47713}"/>
          </ac:picMkLst>
        </pc:picChg>
        <pc:picChg chg="add del mod">
          <ac:chgData name="Erik Grahn" userId="93727540f9df6974" providerId="LiveId" clId="{FFD0A187-C11A-402D-9B1C-307895FC9131}" dt="2023-12-01T12:28:11.073" v="680" actId="478"/>
          <ac:picMkLst>
            <pc:docMk/>
            <pc:sldMk cId="1803399502" sldId="269"/>
            <ac:picMk id="9" creationId="{075134DD-6EC1-121B-713C-B6D0A166B77D}"/>
          </ac:picMkLst>
        </pc:picChg>
        <pc:picChg chg="add del mod">
          <ac:chgData name="Erik Grahn" userId="93727540f9df6974" providerId="LiveId" clId="{FFD0A187-C11A-402D-9B1C-307895FC9131}" dt="2023-12-01T12:28:36.978" v="690" actId="478"/>
          <ac:picMkLst>
            <pc:docMk/>
            <pc:sldMk cId="1803399502" sldId="269"/>
            <ac:picMk id="10" creationId="{2403E76A-2BFC-B721-E29C-A40AD276FDED}"/>
          </ac:picMkLst>
        </pc:picChg>
        <pc:picChg chg="add mod">
          <ac:chgData name="Erik Grahn" userId="93727540f9df6974" providerId="LiveId" clId="{FFD0A187-C11A-402D-9B1C-307895FC9131}" dt="2023-12-01T12:36:56.865" v="978" actId="1076"/>
          <ac:picMkLst>
            <pc:docMk/>
            <pc:sldMk cId="1803399502" sldId="269"/>
            <ac:picMk id="11" creationId="{46F6D162-2227-532A-3C12-ECD4D1466F67}"/>
          </ac:picMkLst>
        </pc:picChg>
        <pc:picChg chg="add mod">
          <ac:chgData name="Erik Grahn" userId="93727540f9df6974" providerId="LiveId" clId="{FFD0A187-C11A-402D-9B1C-307895FC9131}" dt="2023-12-01T12:36:56.865" v="978" actId="1076"/>
          <ac:picMkLst>
            <pc:docMk/>
            <pc:sldMk cId="1803399502" sldId="269"/>
            <ac:picMk id="12" creationId="{FAB5E6AA-3587-EC94-3241-31149A64D1D1}"/>
          </ac:picMkLst>
        </pc:picChg>
        <pc:picChg chg="add mod">
          <ac:chgData name="Erik Grahn" userId="93727540f9df6974" providerId="LiveId" clId="{FFD0A187-C11A-402D-9B1C-307895FC9131}" dt="2023-12-01T13:43:45.652" v="2637" actId="1076"/>
          <ac:picMkLst>
            <pc:docMk/>
            <pc:sldMk cId="1803399502" sldId="269"/>
            <ac:picMk id="22" creationId="{BF04DC82-4ED6-42B2-1B26-C321C7F3C716}"/>
          </ac:picMkLst>
        </pc:picChg>
        <pc:picChg chg="add del mod">
          <ac:chgData name="Erik Grahn" userId="93727540f9df6974" providerId="LiveId" clId="{FFD0A187-C11A-402D-9B1C-307895FC9131}" dt="2023-12-01T12:48:27.480" v="1140" actId="478"/>
          <ac:picMkLst>
            <pc:docMk/>
            <pc:sldMk cId="1803399502" sldId="269"/>
            <ac:picMk id="23" creationId="{F83C6EF1-E701-AE9B-4859-326D2F8540DC}"/>
          </ac:picMkLst>
        </pc:picChg>
        <pc:picChg chg="add mod">
          <ac:chgData name="Erik Grahn" userId="93727540f9df6974" providerId="LiveId" clId="{FFD0A187-C11A-402D-9B1C-307895FC9131}" dt="2023-12-01T12:48:31.959" v="1142" actId="1076"/>
          <ac:picMkLst>
            <pc:docMk/>
            <pc:sldMk cId="1803399502" sldId="269"/>
            <ac:picMk id="24" creationId="{9A7F47B5-0990-B3FE-ED86-59E9E447D3E0}"/>
          </ac:picMkLst>
        </pc:picChg>
        <pc:picChg chg="add del mod">
          <ac:chgData name="Erik Grahn" userId="93727540f9df6974" providerId="LiveId" clId="{FFD0A187-C11A-402D-9B1C-307895FC9131}" dt="2023-12-01T12:42:43.703" v="1068" actId="478"/>
          <ac:picMkLst>
            <pc:docMk/>
            <pc:sldMk cId="1803399502" sldId="269"/>
            <ac:picMk id="25" creationId="{840724D6-D181-5D19-E940-897C729C0BD1}"/>
          </ac:picMkLst>
        </pc:picChg>
        <pc:picChg chg="add mod">
          <ac:chgData name="Erik Grahn" userId="93727540f9df6974" providerId="LiveId" clId="{FFD0A187-C11A-402D-9B1C-307895FC9131}" dt="2023-12-01T12:42:15.729" v="1061" actId="1076"/>
          <ac:picMkLst>
            <pc:docMk/>
            <pc:sldMk cId="1803399502" sldId="269"/>
            <ac:picMk id="26" creationId="{C768C1CF-6177-F2F9-F01C-8240ED2F4B3C}"/>
          </ac:picMkLst>
        </pc:picChg>
        <pc:picChg chg="add mod">
          <ac:chgData name="Erik Grahn" userId="93727540f9df6974" providerId="LiveId" clId="{FFD0A187-C11A-402D-9B1C-307895FC9131}" dt="2023-12-01T12:43:18.349" v="1075" actId="1076"/>
          <ac:picMkLst>
            <pc:docMk/>
            <pc:sldMk cId="1803399502" sldId="269"/>
            <ac:picMk id="27" creationId="{CABBD3F5-8857-9AC0-B050-29D11C6AD1F8}"/>
          </ac:picMkLst>
        </pc:picChg>
        <pc:picChg chg="add del mod">
          <ac:chgData name="Erik Grahn" userId="93727540f9df6974" providerId="LiveId" clId="{FFD0A187-C11A-402D-9B1C-307895FC9131}" dt="2023-12-01T12:43:11.877" v="1074" actId="478"/>
          <ac:picMkLst>
            <pc:docMk/>
            <pc:sldMk cId="1803399502" sldId="269"/>
            <ac:picMk id="28" creationId="{0C796AEC-535A-C938-1CEB-37BE9AA8F691}"/>
          </ac:picMkLst>
        </pc:picChg>
        <pc:picChg chg="add mod">
          <ac:chgData name="Erik Grahn" userId="93727540f9df6974" providerId="LiveId" clId="{FFD0A187-C11A-402D-9B1C-307895FC9131}" dt="2023-12-01T12:48:34.772" v="1143" actId="1076"/>
          <ac:picMkLst>
            <pc:docMk/>
            <pc:sldMk cId="1803399502" sldId="269"/>
            <ac:picMk id="29" creationId="{2FAD6964-1700-73CB-27DD-3EDBAA8A7B65}"/>
          </ac:picMkLst>
        </pc:picChg>
        <pc:picChg chg="add mod">
          <ac:chgData name="Erik Grahn" userId="93727540f9df6974" providerId="LiveId" clId="{FFD0A187-C11A-402D-9B1C-307895FC9131}" dt="2023-12-01T12:42:48.718" v="1069" actId="1076"/>
          <ac:picMkLst>
            <pc:docMk/>
            <pc:sldMk cId="1803399502" sldId="269"/>
            <ac:picMk id="30" creationId="{C5A7FC90-99BF-178C-2ECF-C8A34B2A70E2}"/>
          </ac:picMkLst>
        </pc:picChg>
        <pc:cxnChg chg="add mod">
          <ac:chgData name="Erik Grahn" userId="93727540f9df6974" providerId="LiveId" clId="{FFD0A187-C11A-402D-9B1C-307895FC9131}" dt="2023-12-01T14:30:50.463" v="4794" actId="692"/>
          <ac:cxnSpMkLst>
            <pc:docMk/>
            <pc:sldMk cId="1803399502" sldId="269"/>
            <ac:cxnSpMk id="38" creationId="{57149DFE-A9E3-217C-A51E-11CD67193D07}"/>
          </ac:cxnSpMkLst>
        </pc:cxnChg>
        <pc:cxnChg chg="add mod">
          <ac:chgData name="Erik Grahn" userId="93727540f9df6974" providerId="LiveId" clId="{FFD0A187-C11A-402D-9B1C-307895FC9131}" dt="2023-12-01T14:31:08.135" v="4796" actId="692"/>
          <ac:cxnSpMkLst>
            <pc:docMk/>
            <pc:sldMk cId="1803399502" sldId="269"/>
            <ac:cxnSpMk id="40" creationId="{C5C98D3D-6D03-2D4D-8DFB-698CAA6A767B}"/>
          </ac:cxnSpMkLst>
        </pc:cxnChg>
        <pc:cxnChg chg="add mod">
          <ac:chgData name="Erik Grahn" userId="93727540f9df6974" providerId="LiveId" clId="{FFD0A187-C11A-402D-9B1C-307895FC9131}" dt="2023-12-01T14:31:23.197" v="4798" actId="692"/>
          <ac:cxnSpMkLst>
            <pc:docMk/>
            <pc:sldMk cId="1803399502" sldId="269"/>
            <ac:cxnSpMk id="42" creationId="{421F5582-9E7A-8978-E20B-1015734E5885}"/>
          </ac:cxnSpMkLst>
        </pc:cxnChg>
        <pc:cxnChg chg="add mod">
          <ac:chgData name="Erik Grahn" userId="93727540f9df6974" providerId="LiveId" clId="{FFD0A187-C11A-402D-9B1C-307895FC9131}" dt="2023-12-01T14:31:53.870" v="4802" actId="14100"/>
          <ac:cxnSpMkLst>
            <pc:docMk/>
            <pc:sldMk cId="1803399502" sldId="269"/>
            <ac:cxnSpMk id="43" creationId="{5551CE26-DBBE-2807-03C1-79CDDB8565BA}"/>
          </ac:cxnSpMkLst>
        </pc:cxnChg>
        <pc:cxnChg chg="add mod">
          <ac:chgData name="Erik Grahn" userId="93727540f9df6974" providerId="LiveId" clId="{FFD0A187-C11A-402D-9B1C-307895FC9131}" dt="2023-12-01T14:31:53.870" v="4802" actId="14100"/>
          <ac:cxnSpMkLst>
            <pc:docMk/>
            <pc:sldMk cId="1803399502" sldId="269"/>
            <ac:cxnSpMk id="44" creationId="{DEB9608D-7D9F-B2C5-B7CD-5DAC0E35ABE3}"/>
          </ac:cxnSpMkLst>
        </pc:cxnChg>
        <pc:cxnChg chg="add mod">
          <ac:chgData name="Erik Grahn" userId="93727540f9df6974" providerId="LiveId" clId="{FFD0A187-C11A-402D-9B1C-307895FC9131}" dt="2023-12-01T14:32:10.397" v="4804" actId="692"/>
          <ac:cxnSpMkLst>
            <pc:docMk/>
            <pc:sldMk cId="1803399502" sldId="269"/>
            <ac:cxnSpMk id="50" creationId="{E0A346D7-1417-E105-5482-34AD40EB4D17}"/>
          </ac:cxnSpMkLst>
        </pc:cxnChg>
        <pc:cxnChg chg="add mod">
          <ac:chgData name="Erik Grahn" userId="93727540f9df6974" providerId="LiveId" clId="{FFD0A187-C11A-402D-9B1C-307895FC9131}" dt="2023-12-01T14:32:38.566" v="4806" actId="692"/>
          <ac:cxnSpMkLst>
            <pc:docMk/>
            <pc:sldMk cId="1803399502" sldId="269"/>
            <ac:cxnSpMk id="52" creationId="{E6ED18CD-DC7E-649D-17C3-C9C00B53DDFE}"/>
          </ac:cxnSpMkLst>
        </pc:cxnChg>
        <pc:cxnChg chg="add mod">
          <ac:chgData name="Erik Grahn" userId="93727540f9df6974" providerId="LiveId" clId="{FFD0A187-C11A-402D-9B1C-307895FC9131}" dt="2023-12-01T14:32:49.259" v="4808" actId="692"/>
          <ac:cxnSpMkLst>
            <pc:docMk/>
            <pc:sldMk cId="1803399502" sldId="269"/>
            <ac:cxnSpMk id="54" creationId="{0D2063A5-B700-9227-EE80-D8A0ABE7AD16}"/>
          </ac:cxnSpMkLst>
        </pc:cxnChg>
      </pc:sldChg>
      <pc:sldChg chg="modSp add modAnim">
        <pc:chgData name="Erik Grahn" userId="93727540f9df6974" providerId="LiveId" clId="{FFD0A187-C11A-402D-9B1C-307895FC9131}" dt="2023-12-02T18:47:05.819" v="6903" actId="20577"/>
        <pc:sldMkLst>
          <pc:docMk/>
          <pc:sldMk cId="3115530478" sldId="270"/>
        </pc:sldMkLst>
        <pc:spChg chg="mod">
          <ac:chgData name="Erik Grahn" userId="93727540f9df6974" providerId="LiveId" clId="{FFD0A187-C11A-402D-9B1C-307895FC9131}" dt="2023-12-02T18:47:05.819" v="6903" actId="20577"/>
          <ac:spMkLst>
            <pc:docMk/>
            <pc:sldMk cId="3115530478" sldId="270"/>
            <ac:spMk id="3" creationId="{D9563D01-6758-F040-B384-AB084E8F164F}"/>
          </ac:spMkLst>
        </pc:spChg>
      </pc:sldChg>
      <pc:sldChg chg="modSp new mod modNotesTx">
        <pc:chgData name="Erik Grahn" userId="93727540f9df6974" providerId="LiveId" clId="{FFD0A187-C11A-402D-9B1C-307895FC9131}" dt="2023-12-02T19:06:21.428" v="7932" actId="20577"/>
        <pc:sldMkLst>
          <pc:docMk/>
          <pc:sldMk cId="680039920" sldId="271"/>
        </pc:sldMkLst>
        <pc:spChg chg="mod">
          <ac:chgData name="Erik Grahn" userId="93727540f9df6974" providerId="LiveId" clId="{FFD0A187-C11A-402D-9B1C-307895FC9131}" dt="2023-12-01T13:33:48.396" v="2235" actId="20577"/>
          <ac:spMkLst>
            <pc:docMk/>
            <pc:sldMk cId="680039920" sldId="271"/>
            <ac:spMk id="2" creationId="{6DB8C529-C1B6-2843-5334-D6450070EE7D}"/>
          </ac:spMkLst>
        </pc:spChg>
        <pc:spChg chg="mod">
          <ac:chgData name="Erik Grahn" userId="93727540f9df6974" providerId="LiveId" clId="{FFD0A187-C11A-402D-9B1C-307895FC9131}" dt="2023-12-02T19:06:21.428" v="7932" actId="20577"/>
          <ac:spMkLst>
            <pc:docMk/>
            <pc:sldMk cId="680039920" sldId="271"/>
            <ac:spMk id="3" creationId="{50FEE755-35CE-39A7-D561-DDC46B755AD9}"/>
          </ac:spMkLst>
        </pc:spChg>
      </pc:sldChg>
      <pc:sldChg chg="modSp add mod">
        <pc:chgData name="Erik Grahn" userId="93727540f9df6974" providerId="LiveId" clId="{FFD0A187-C11A-402D-9B1C-307895FC9131}" dt="2023-12-01T14:18:52.679" v="4157" actId="20577"/>
        <pc:sldMkLst>
          <pc:docMk/>
          <pc:sldMk cId="3862980179" sldId="272"/>
        </pc:sldMkLst>
        <pc:spChg chg="mod">
          <ac:chgData name="Erik Grahn" userId="93727540f9df6974" providerId="LiveId" clId="{FFD0A187-C11A-402D-9B1C-307895FC9131}" dt="2023-12-01T14:18:52.679" v="4157" actId="20577"/>
          <ac:spMkLst>
            <pc:docMk/>
            <pc:sldMk cId="3862980179" sldId="272"/>
            <ac:spMk id="3" creationId="{50FEE755-35CE-39A7-D561-DDC46B755AD9}"/>
          </ac:spMkLst>
        </pc:spChg>
      </pc:sldChg>
      <pc:sldChg chg="modSp new mod modAnim modNotesTx">
        <pc:chgData name="Erik Grahn" userId="93727540f9df6974" providerId="LiveId" clId="{FFD0A187-C11A-402D-9B1C-307895FC9131}" dt="2023-12-02T08:35:31.856" v="5844" actId="20577"/>
        <pc:sldMkLst>
          <pc:docMk/>
          <pc:sldMk cId="480883607" sldId="273"/>
        </pc:sldMkLst>
        <pc:spChg chg="mod">
          <ac:chgData name="Erik Grahn" userId="93727540f9df6974" providerId="LiveId" clId="{FFD0A187-C11A-402D-9B1C-307895FC9131}" dt="2023-12-01T14:18:33.853" v="4118" actId="20577"/>
          <ac:spMkLst>
            <pc:docMk/>
            <pc:sldMk cId="480883607" sldId="273"/>
            <ac:spMk id="2" creationId="{7BEB1F2F-E4AF-9B0C-F6DE-C1F18480DB5C}"/>
          </ac:spMkLst>
        </pc:spChg>
        <pc:spChg chg="mod">
          <ac:chgData name="Erik Grahn" userId="93727540f9df6974" providerId="LiveId" clId="{FFD0A187-C11A-402D-9B1C-307895FC9131}" dt="2023-12-01T14:41:45.647" v="4947" actId="20577"/>
          <ac:spMkLst>
            <pc:docMk/>
            <pc:sldMk cId="480883607" sldId="273"/>
            <ac:spMk id="3" creationId="{8D201C5A-E6C0-3178-ECB7-670E3A55AB07}"/>
          </ac:spMkLst>
        </pc:spChg>
      </pc:sldChg>
      <pc:sldChg chg="modSp new mod modNotesTx">
        <pc:chgData name="Erik Grahn" userId="93727540f9df6974" providerId="LiveId" clId="{FFD0A187-C11A-402D-9B1C-307895FC9131}" dt="2023-12-03T13:24:26.033" v="10334" actId="313"/>
        <pc:sldMkLst>
          <pc:docMk/>
          <pc:sldMk cId="2931822603" sldId="275"/>
        </pc:sldMkLst>
        <pc:spChg chg="mod">
          <ac:chgData name="Erik Grahn" userId="93727540f9df6974" providerId="LiveId" clId="{FFD0A187-C11A-402D-9B1C-307895FC9131}" dt="2023-12-03T13:24:26.033" v="10334" actId="313"/>
          <ac:spMkLst>
            <pc:docMk/>
            <pc:sldMk cId="2931822603" sldId="275"/>
            <ac:spMk id="2" creationId="{4077047F-667B-B840-6D01-4F5490634853}"/>
          </ac:spMkLst>
        </pc:spChg>
        <pc:spChg chg="mod">
          <ac:chgData name="Erik Grahn" userId="93727540f9df6974" providerId="LiveId" clId="{FFD0A187-C11A-402D-9B1C-307895FC9131}" dt="2023-12-02T19:27:53.110" v="8150" actId="20577"/>
          <ac:spMkLst>
            <pc:docMk/>
            <pc:sldMk cId="2931822603" sldId="275"/>
            <ac:spMk id="3" creationId="{58663028-F77B-923B-8324-521D8ACB3C85}"/>
          </ac:spMkLst>
        </pc:spChg>
      </pc:sldChg>
      <pc:sldChg chg="addSp delSp modSp new mod modNotesTx">
        <pc:chgData name="Erik Grahn" userId="93727540f9df6974" providerId="LiveId" clId="{FFD0A187-C11A-402D-9B1C-307895FC9131}" dt="2023-12-02T18:55:42.912" v="7922" actId="20577"/>
        <pc:sldMkLst>
          <pc:docMk/>
          <pc:sldMk cId="3360017076" sldId="276"/>
        </pc:sldMkLst>
        <pc:spChg chg="mod">
          <ac:chgData name="Erik Grahn" userId="93727540f9df6974" providerId="LiveId" clId="{FFD0A187-C11A-402D-9B1C-307895FC9131}" dt="2023-12-02T15:52:41.098" v="5859" actId="20577"/>
          <ac:spMkLst>
            <pc:docMk/>
            <pc:sldMk cId="3360017076" sldId="276"/>
            <ac:spMk id="2" creationId="{42B0DBE3-8201-1FAA-A159-4079857F8919}"/>
          </ac:spMkLst>
        </pc:spChg>
        <pc:spChg chg="del">
          <ac:chgData name="Erik Grahn" userId="93727540f9df6974" providerId="LiveId" clId="{FFD0A187-C11A-402D-9B1C-307895FC9131}" dt="2023-12-02T15:52:58.407" v="5860" actId="478"/>
          <ac:spMkLst>
            <pc:docMk/>
            <pc:sldMk cId="3360017076" sldId="276"/>
            <ac:spMk id="3" creationId="{34C9A643-6734-78E7-FFED-6B6ED381A093}"/>
          </ac:spMkLst>
        </pc:spChg>
        <pc:spChg chg="add mod">
          <ac:chgData name="Erik Grahn" userId="93727540f9df6974" providerId="LiveId" clId="{FFD0A187-C11A-402D-9B1C-307895FC9131}" dt="2023-12-02T15:54:18.531" v="5884" actId="1076"/>
          <ac:spMkLst>
            <pc:docMk/>
            <pc:sldMk cId="3360017076" sldId="276"/>
            <ac:spMk id="4" creationId="{C8C17531-5DF0-94F5-8398-4D58FA577799}"/>
          </ac:spMkLst>
        </pc:spChg>
        <pc:spChg chg="add mod">
          <ac:chgData name="Erik Grahn" userId="93727540f9df6974" providerId="LiveId" clId="{FFD0A187-C11A-402D-9B1C-307895FC9131}" dt="2023-12-02T18:49:03.455" v="7063" actId="1076"/>
          <ac:spMkLst>
            <pc:docMk/>
            <pc:sldMk cId="3360017076" sldId="276"/>
            <ac:spMk id="5" creationId="{E836E2F4-B955-3881-8FC6-C3FEC025B6FE}"/>
          </ac:spMkLst>
        </pc:spChg>
        <pc:spChg chg="add mod">
          <ac:chgData name="Erik Grahn" userId="93727540f9df6974" providerId="LiveId" clId="{FFD0A187-C11A-402D-9B1C-307895FC9131}" dt="2023-12-02T18:49:12.509" v="7064" actId="1076"/>
          <ac:spMkLst>
            <pc:docMk/>
            <pc:sldMk cId="3360017076" sldId="276"/>
            <ac:spMk id="6" creationId="{53C526D5-D9BD-B3CA-6B26-152807CF05CD}"/>
          </ac:spMkLst>
        </pc:spChg>
        <pc:spChg chg="add mod">
          <ac:chgData name="Erik Grahn" userId="93727540f9df6974" providerId="LiveId" clId="{FFD0A187-C11A-402D-9B1C-307895FC9131}" dt="2023-12-02T15:56:31.786" v="5951" actId="20577"/>
          <ac:spMkLst>
            <pc:docMk/>
            <pc:sldMk cId="3360017076" sldId="276"/>
            <ac:spMk id="11" creationId="{1A2053A6-12E4-EA84-C0B1-870405DF71BE}"/>
          </ac:spMkLst>
        </pc:spChg>
        <pc:spChg chg="add mod">
          <ac:chgData name="Erik Grahn" userId="93727540f9df6974" providerId="LiveId" clId="{FFD0A187-C11A-402D-9B1C-307895FC9131}" dt="2023-12-02T15:56:26.961" v="5950" actId="1076"/>
          <ac:spMkLst>
            <pc:docMk/>
            <pc:sldMk cId="3360017076" sldId="276"/>
            <ac:spMk id="15" creationId="{E6EC8A4F-3DB4-CC16-A960-F6AD3BCD5867}"/>
          </ac:spMkLst>
        </pc:spChg>
        <pc:spChg chg="add mod">
          <ac:chgData name="Erik Grahn" userId="93727540f9df6974" providerId="LiveId" clId="{FFD0A187-C11A-402D-9B1C-307895FC9131}" dt="2023-12-02T18:48:41.698" v="7062" actId="20577"/>
          <ac:spMkLst>
            <pc:docMk/>
            <pc:sldMk cId="3360017076" sldId="276"/>
            <ac:spMk id="16" creationId="{0E83D6D3-D45A-7343-6063-D3AC6AA17D0E}"/>
          </ac:spMkLst>
        </pc:spChg>
        <pc:cxnChg chg="add mod">
          <ac:chgData name="Erik Grahn" userId="93727540f9df6974" providerId="LiveId" clId="{FFD0A187-C11A-402D-9B1C-307895FC9131}" dt="2023-12-02T18:49:40.878" v="7066" actId="692"/>
          <ac:cxnSpMkLst>
            <pc:docMk/>
            <pc:sldMk cId="3360017076" sldId="276"/>
            <ac:cxnSpMk id="7" creationId="{FC05C3C3-0113-E589-FBAF-88D3A3D4E5CB}"/>
          </ac:cxnSpMkLst>
        </pc:cxnChg>
        <pc:cxnChg chg="add del">
          <ac:chgData name="Erik Grahn" userId="93727540f9df6974" providerId="LiveId" clId="{FFD0A187-C11A-402D-9B1C-307895FC9131}" dt="2023-12-02T15:54:57.543" v="5917" actId="11529"/>
          <ac:cxnSpMkLst>
            <pc:docMk/>
            <pc:sldMk cId="3360017076" sldId="276"/>
            <ac:cxnSpMk id="8" creationId="{F0AE3BEA-8E53-9A8B-9786-E6E63D6B05FE}"/>
          </ac:cxnSpMkLst>
        </pc:cxnChg>
        <pc:cxnChg chg="add mod">
          <ac:chgData name="Erik Grahn" userId="93727540f9df6974" providerId="LiveId" clId="{FFD0A187-C11A-402D-9B1C-307895FC9131}" dt="2023-12-02T18:49:59.689" v="7068" actId="692"/>
          <ac:cxnSpMkLst>
            <pc:docMk/>
            <pc:sldMk cId="3360017076" sldId="276"/>
            <ac:cxnSpMk id="9" creationId="{B09D04D7-9554-76B0-8B7D-015C997DD31C}"/>
          </ac:cxnSpMkLst>
        </pc:cxnChg>
        <pc:cxnChg chg="add mod">
          <ac:chgData name="Erik Grahn" userId="93727540f9df6974" providerId="LiveId" clId="{FFD0A187-C11A-402D-9B1C-307895FC9131}" dt="2023-12-02T15:55:22.624" v="5919" actId="692"/>
          <ac:cxnSpMkLst>
            <pc:docMk/>
            <pc:sldMk cId="3360017076" sldId="276"/>
            <ac:cxnSpMk id="10" creationId="{60D53900-252C-D9FA-1E53-C725FB1ACCEA}"/>
          </ac:cxnSpMkLst>
        </pc:cxnChg>
        <pc:cxnChg chg="add mod">
          <ac:chgData name="Erik Grahn" userId="93727540f9df6974" providerId="LiveId" clId="{FFD0A187-C11A-402D-9B1C-307895FC9131}" dt="2023-12-02T15:55:57.854" v="5928" actId="692"/>
          <ac:cxnSpMkLst>
            <pc:docMk/>
            <pc:sldMk cId="3360017076" sldId="276"/>
            <ac:cxnSpMk id="13" creationId="{C65CACDB-6340-89DD-01EB-E5C04335B0BC}"/>
          </ac:cxnSpMkLst>
        </pc:cxnChg>
      </pc:sldChg>
      <pc:sldChg chg="addSp delSp modSp new mod modAnim modNotesTx">
        <pc:chgData name="Erik Grahn" userId="93727540f9df6974" providerId="LiveId" clId="{FFD0A187-C11A-402D-9B1C-307895FC9131}" dt="2023-12-03T14:46:17.414" v="10438"/>
        <pc:sldMkLst>
          <pc:docMk/>
          <pc:sldMk cId="295223430" sldId="278"/>
        </pc:sldMkLst>
        <pc:spChg chg="del mod">
          <ac:chgData name="Erik Grahn" userId="93727540f9df6974" providerId="LiveId" clId="{FFD0A187-C11A-402D-9B1C-307895FC9131}" dt="2023-12-02T16:13:06.261" v="6502" actId="478"/>
          <ac:spMkLst>
            <pc:docMk/>
            <pc:sldMk cId="295223430" sldId="278"/>
            <ac:spMk id="2" creationId="{D51FEBCA-ED79-3ECB-24B3-F070AFFACCDF}"/>
          </ac:spMkLst>
        </pc:spChg>
        <pc:spChg chg="del">
          <ac:chgData name="Erik Grahn" userId="93727540f9df6974" providerId="LiveId" clId="{FFD0A187-C11A-402D-9B1C-307895FC9131}" dt="2023-12-02T16:00:52.078" v="6170" actId="478"/>
          <ac:spMkLst>
            <pc:docMk/>
            <pc:sldMk cId="295223430" sldId="278"/>
            <ac:spMk id="3" creationId="{2AA81FC6-9B13-2DDE-B604-A326FC277248}"/>
          </ac:spMkLst>
        </pc:spChg>
        <pc:spChg chg="add mod">
          <ac:chgData name="Erik Grahn" userId="93727540f9df6974" providerId="LiveId" clId="{FFD0A187-C11A-402D-9B1C-307895FC9131}" dt="2023-12-02T19:16:05.210" v="8059" actId="1076"/>
          <ac:spMkLst>
            <pc:docMk/>
            <pc:sldMk cId="295223430" sldId="278"/>
            <ac:spMk id="4" creationId="{639918A3-64F6-3E4D-732D-C1F926E14CA9}"/>
          </ac:spMkLst>
        </pc:spChg>
        <pc:spChg chg="add mod">
          <ac:chgData name="Erik Grahn" userId="93727540f9df6974" providerId="LiveId" clId="{FFD0A187-C11A-402D-9B1C-307895FC9131}" dt="2023-12-02T19:16:25.435" v="8062" actId="1076"/>
          <ac:spMkLst>
            <pc:docMk/>
            <pc:sldMk cId="295223430" sldId="278"/>
            <ac:spMk id="6" creationId="{4BC0E5BA-F21B-DF29-269A-BBDF45A834DC}"/>
          </ac:spMkLst>
        </pc:spChg>
        <pc:spChg chg="add del mod">
          <ac:chgData name="Erik Grahn" userId="93727540f9df6974" providerId="LiveId" clId="{FFD0A187-C11A-402D-9B1C-307895FC9131}" dt="2023-12-02T16:05:38.218" v="6325" actId="478"/>
          <ac:spMkLst>
            <pc:docMk/>
            <pc:sldMk cId="295223430" sldId="278"/>
            <ac:spMk id="6" creationId="{C3FF6585-CEA8-69A8-C975-50136C45BBEE}"/>
          </ac:spMkLst>
        </pc:spChg>
        <pc:spChg chg="add mod">
          <ac:chgData name="Erik Grahn" userId="93727540f9df6974" providerId="LiveId" clId="{FFD0A187-C11A-402D-9B1C-307895FC9131}" dt="2023-12-02T19:17:12.160" v="8070" actId="1076"/>
          <ac:spMkLst>
            <pc:docMk/>
            <pc:sldMk cId="295223430" sldId="278"/>
            <ac:spMk id="7" creationId="{89E2F191-F366-98EE-B95D-EBD79C5474DA}"/>
          </ac:spMkLst>
        </pc:spChg>
        <pc:spChg chg="add del mod">
          <ac:chgData name="Erik Grahn" userId="93727540f9df6974" providerId="LiveId" clId="{FFD0A187-C11A-402D-9B1C-307895FC9131}" dt="2023-12-02T16:01:37.876" v="6184"/>
          <ac:spMkLst>
            <pc:docMk/>
            <pc:sldMk cId="295223430" sldId="278"/>
            <ac:spMk id="8" creationId="{DD55474B-327A-3260-5117-18AEA2761490}"/>
          </ac:spMkLst>
        </pc:spChg>
        <pc:spChg chg="add mod">
          <ac:chgData name="Erik Grahn" userId="93727540f9df6974" providerId="LiveId" clId="{FFD0A187-C11A-402D-9B1C-307895FC9131}" dt="2023-12-02T19:17:23.204" v="8071" actId="1076"/>
          <ac:spMkLst>
            <pc:docMk/>
            <pc:sldMk cId="295223430" sldId="278"/>
            <ac:spMk id="8" creationId="{F99C24D1-52EC-54FE-10BB-B71D16DE3752}"/>
          </ac:spMkLst>
        </pc:spChg>
        <pc:spChg chg="add mod">
          <ac:chgData name="Erik Grahn" userId="93727540f9df6974" providerId="LiveId" clId="{FFD0A187-C11A-402D-9B1C-307895FC9131}" dt="2023-12-02T19:12:47.860" v="7940" actId="1076"/>
          <ac:spMkLst>
            <pc:docMk/>
            <pc:sldMk cId="295223430" sldId="278"/>
            <ac:spMk id="9" creationId="{01D8B465-304C-A6E8-54A7-3A1FF418E2EE}"/>
          </ac:spMkLst>
        </pc:spChg>
        <pc:spChg chg="add mod">
          <ac:chgData name="Erik Grahn" userId="93727540f9df6974" providerId="LiveId" clId="{FFD0A187-C11A-402D-9B1C-307895FC9131}" dt="2023-12-02T16:11:29.520" v="6376" actId="1076"/>
          <ac:spMkLst>
            <pc:docMk/>
            <pc:sldMk cId="295223430" sldId="278"/>
            <ac:spMk id="10" creationId="{9838C5F3-8777-AF70-8570-70829A11C7DF}"/>
          </ac:spMkLst>
        </pc:spChg>
        <pc:spChg chg="add mod">
          <ac:chgData name="Erik Grahn" userId="93727540f9df6974" providerId="LiveId" clId="{FFD0A187-C11A-402D-9B1C-307895FC9131}" dt="2023-12-02T16:03:51.844" v="6192" actId="1076"/>
          <ac:spMkLst>
            <pc:docMk/>
            <pc:sldMk cId="295223430" sldId="278"/>
            <ac:spMk id="11" creationId="{8A0372F5-A4BE-5F87-4F54-2AA7E51CABB2}"/>
          </ac:spMkLst>
        </pc:spChg>
        <pc:spChg chg="add mod">
          <ac:chgData name="Erik Grahn" userId="93727540f9df6974" providerId="LiveId" clId="{FFD0A187-C11A-402D-9B1C-307895FC9131}" dt="2023-12-02T19:16:14.089" v="8060" actId="1076"/>
          <ac:spMkLst>
            <pc:docMk/>
            <pc:sldMk cId="295223430" sldId="278"/>
            <ac:spMk id="12" creationId="{7502402F-940F-7EEF-A8F8-FD22B92FE19D}"/>
          </ac:spMkLst>
        </pc:spChg>
        <pc:spChg chg="add mod">
          <ac:chgData name="Erik Grahn" userId="93727540f9df6974" providerId="LiveId" clId="{FFD0A187-C11A-402D-9B1C-307895FC9131}" dt="2023-12-02T16:13:16.121" v="6503" actId="1076"/>
          <ac:spMkLst>
            <pc:docMk/>
            <pc:sldMk cId="295223430" sldId="278"/>
            <ac:spMk id="14" creationId="{9601E237-4447-53C8-766C-C3195E752985}"/>
          </ac:spMkLst>
        </pc:spChg>
        <pc:spChg chg="add mod">
          <ac:chgData name="Erik Grahn" userId="93727540f9df6974" providerId="LiveId" clId="{FFD0A187-C11A-402D-9B1C-307895FC9131}" dt="2023-12-02T19:13:22.115" v="7976" actId="1076"/>
          <ac:spMkLst>
            <pc:docMk/>
            <pc:sldMk cId="295223430" sldId="278"/>
            <ac:spMk id="15" creationId="{D0CD09F1-1850-8D2E-4787-3E2A10BEE47B}"/>
          </ac:spMkLst>
        </pc:spChg>
        <pc:spChg chg="add mod">
          <ac:chgData name="Erik Grahn" userId="93727540f9df6974" providerId="LiveId" clId="{FFD0A187-C11A-402D-9B1C-307895FC9131}" dt="2023-12-02T16:06:19.959" v="6328" actId="1076"/>
          <ac:spMkLst>
            <pc:docMk/>
            <pc:sldMk cId="295223430" sldId="278"/>
            <ac:spMk id="16" creationId="{3E5D2307-7495-7F34-1E69-95DFBE8A0D91}"/>
          </ac:spMkLst>
        </pc:spChg>
        <pc:spChg chg="add mod">
          <ac:chgData name="Erik Grahn" userId="93727540f9df6974" providerId="LiveId" clId="{FFD0A187-C11A-402D-9B1C-307895FC9131}" dt="2023-12-02T16:06:31.965" v="6330" actId="1076"/>
          <ac:spMkLst>
            <pc:docMk/>
            <pc:sldMk cId="295223430" sldId="278"/>
            <ac:spMk id="17" creationId="{914A4F2F-CD03-1720-F542-F4F962D16101}"/>
          </ac:spMkLst>
        </pc:spChg>
        <pc:spChg chg="add mod">
          <ac:chgData name="Erik Grahn" userId="93727540f9df6974" providerId="LiveId" clId="{FFD0A187-C11A-402D-9B1C-307895FC9131}" dt="2023-12-02T16:10:43.726" v="6333" actId="1076"/>
          <ac:spMkLst>
            <pc:docMk/>
            <pc:sldMk cId="295223430" sldId="278"/>
            <ac:spMk id="19" creationId="{4F1A77FF-8FA0-21F0-0C5D-DB2644A9BBD9}"/>
          </ac:spMkLst>
        </pc:spChg>
        <pc:spChg chg="add mod">
          <ac:chgData name="Erik Grahn" userId="93727540f9df6974" providerId="LiveId" clId="{FFD0A187-C11A-402D-9B1C-307895FC9131}" dt="2023-12-02T16:10:43.726" v="6333" actId="1076"/>
          <ac:spMkLst>
            <pc:docMk/>
            <pc:sldMk cId="295223430" sldId="278"/>
            <ac:spMk id="21" creationId="{8239D1D4-E122-F1B7-2483-1B64F14E0823}"/>
          </ac:spMkLst>
        </pc:spChg>
        <pc:spChg chg="add del mod">
          <ac:chgData name="Erik Grahn" userId="93727540f9df6974" providerId="LiveId" clId="{FFD0A187-C11A-402D-9B1C-307895FC9131}" dt="2023-12-02T16:11:45.953" v="6380"/>
          <ac:spMkLst>
            <pc:docMk/>
            <pc:sldMk cId="295223430" sldId="278"/>
            <ac:spMk id="22" creationId="{865F5D1C-52F9-632F-7660-6EF7C61AE9D4}"/>
          </ac:spMkLst>
        </pc:spChg>
        <pc:spChg chg="add mod">
          <ac:chgData name="Erik Grahn" userId="93727540f9df6974" providerId="LiveId" clId="{FFD0A187-C11A-402D-9B1C-307895FC9131}" dt="2023-12-02T16:12:57.084" v="6499" actId="1076"/>
          <ac:spMkLst>
            <pc:docMk/>
            <pc:sldMk cId="295223430" sldId="278"/>
            <ac:spMk id="25" creationId="{4FEB541A-EA82-41AB-65FC-BBFB7BC87FCD}"/>
          </ac:spMkLst>
        </pc:spChg>
        <pc:spChg chg="add mod">
          <ac:chgData name="Erik Grahn" userId="93727540f9df6974" providerId="LiveId" clId="{FFD0A187-C11A-402D-9B1C-307895FC9131}" dt="2023-12-03T14:42:50.736" v="10397" actId="1076"/>
          <ac:spMkLst>
            <pc:docMk/>
            <pc:sldMk cId="295223430" sldId="278"/>
            <ac:spMk id="27" creationId="{40DE2E64-1B31-A24E-6074-C0ADBA2CDEE5}"/>
          </ac:spMkLst>
        </pc:spChg>
        <pc:spChg chg="add mod">
          <ac:chgData name="Erik Grahn" userId="93727540f9df6974" providerId="LiveId" clId="{FFD0A187-C11A-402D-9B1C-307895FC9131}" dt="2023-12-03T14:45:45.902" v="10436" actId="1076"/>
          <ac:spMkLst>
            <pc:docMk/>
            <pc:sldMk cId="295223430" sldId="278"/>
            <ac:spMk id="38" creationId="{E9AAC481-34D9-80C4-8CCE-D0E0B2E04586}"/>
          </ac:spMkLst>
        </pc:spChg>
        <pc:cxnChg chg="add del">
          <ac:chgData name="Erik Grahn" userId="93727540f9df6974" providerId="LiveId" clId="{FFD0A187-C11A-402D-9B1C-307895FC9131}" dt="2023-12-03T14:42:00.759" v="10382" actId="11529"/>
          <ac:cxnSpMkLst>
            <pc:docMk/>
            <pc:sldMk cId="295223430" sldId="278"/>
            <ac:cxnSpMk id="3" creationId="{A2C6CFA2-5864-1605-B52F-FB174B83CF13}"/>
          </ac:cxnSpMkLst>
        </pc:cxnChg>
        <pc:cxnChg chg="add mod">
          <ac:chgData name="Erik Grahn" userId="93727540f9df6974" providerId="LiveId" clId="{FFD0A187-C11A-402D-9B1C-307895FC9131}" dt="2023-12-02T16:13:21.493" v="6504" actId="14100"/>
          <ac:cxnSpMkLst>
            <pc:docMk/>
            <pc:sldMk cId="295223430" sldId="278"/>
            <ac:cxnSpMk id="5" creationId="{84C6FE2E-BE71-5778-85DE-D07B7FFFE10A}"/>
          </ac:cxnSpMkLst>
        </pc:cxnChg>
        <pc:cxnChg chg="add mod">
          <ac:chgData name="Erik Grahn" userId="93727540f9df6974" providerId="LiveId" clId="{FFD0A187-C11A-402D-9B1C-307895FC9131}" dt="2023-12-02T19:12:47.860" v="7940" actId="1076"/>
          <ac:cxnSpMkLst>
            <pc:docMk/>
            <pc:sldMk cId="295223430" sldId="278"/>
            <ac:cxnSpMk id="13" creationId="{BAD27227-CBD5-CD0A-206A-B42DB74AD244}"/>
          </ac:cxnSpMkLst>
        </pc:cxnChg>
        <pc:cxnChg chg="add mod">
          <ac:chgData name="Erik Grahn" userId="93727540f9df6974" providerId="LiveId" clId="{FFD0A187-C11A-402D-9B1C-307895FC9131}" dt="2023-12-02T16:10:43.726" v="6333" actId="1076"/>
          <ac:cxnSpMkLst>
            <pc:docMk/>
            <pc:sldMk cId="295223430" sldId="278"/>
            <ac:cxnSpMk id="18" creationId="{0E71D0A6-8071-B0EE-99EF-E05F7CC0E51B}"/>
          </ac:cxnSpMkLst>
        </pc:cxnChg>
        <pc:cxnChg chg="add mod">
          <ac:chgData name="Erik Grahn" userId="93727540f9df6974" providerId="LiveId" clId="{FFD0A187-C11A-402D-9B1C-307895FC9131}" dt="2023-12-02T16:10:43.726" v="6333" actId="1076"/>
          <ac:cxnSpMkLst>
            <pc:docMk/>
            <pc:sldMk cId="295223430" sldId="278"/>
            <ac:cxnSpMk id="20" creationId="{132C5BBB-D4BC-5BBF-1B09-B9797F00F7C3}"/>
          </ac:cxnSpMkLst>
        </pc:cxnChg>
        <pc:cxnChg chg="add mod">
          <ac:chgData name="Erik Grahn" userId="93727540f9df6974" providerId="LiveId" clId="{FFD0A187-C11A-402D-9B1C-307895FC9131}" dt="2023-12-02T19:17:30.204" v="8072" actId="14100"/>
          <ac:cxnSpMkLst>
            <pc:docMk/>
            <pc:sldMk cId="295223430" sldId="278"/>
            <ac:cxnSpMk id="23" creationId="{94C9EA1D-C149-0734-6862-5E17B80D6372}"/>
          </ac:cxnSpMkLst>
        </pc:cxnChg>
        <pc:cxnChg chg="add mod">
          <ac:chgData name="Erik Grahn" userId="93727540f9df6974" providerId="LiveId" clId="{FFD0A187-C11A-402D-9B1C-307895FC9131}" dt="2023-12-02T16:11:58.472" v="6382" actId="692"/>
          <ac:cxnSpMkLst>
            <pc:docMk/>
            <pc:sldMk cId="295223430" sldId="278"/>
            <ac:cxnSpMk id="24" creationId="{5B9F3447-7285-311C-02D8-CC3875FED5C5}"/>
          </ac:cxnSpMkLst>
        </pc:cxnChg>
        <pc:cxnChg chg="add mod">
          <ac:chgData name="Erik Grahn" userId="93727540f9df6974" providerId="LiveId" clId="{FFD0A187-C11A-402D-9B1C-307895FC9131}" dt="2023-12-03T14:46:06.695" v="10437" actId="208"/>
          <ac:cxnSpMkLst>
            <pc:docMk/>
            <pc:sldMk cId="295223430" sldId="278"/>
            <ac:cxnSpMk id="26" creationId="{1CD68AB1-923B-81F1-2B57-C19F8B773062}"/>
          </ac:cxnSpMkLst>
        </pc:cxnChg>
        <pc:cxnChg chg="add mod">
          <ac:chgData name="Erik Grahn" userId="93727540f9df6974" providerId="LiveId" clId="{FFD0A187-C11A-402D-9B1C-307895FC9131}" dt="2023-12-02T16:13:29.401" v="6506" actId="692"/>
          <ac:cxnSpMkLst>
            <pc:docMk/>
            <pc:sldMk cId="295223430" sldId="278"/>
            <ac:cxnSpMk id="28" creationId="{92354DFB-B7A8-0D6B-2100-CEBFAF8E0574}"/>
          </ac:cxnSpMkLst>
        </pc:cxnChg>
        <pc:cxnChg chg="add mod">
          <ac:chgData name="Erik Grahn" userId="93727540f9df6974" providerId="LiveId" clId="{FFD0A187-C11A-402D-9B1C-307895FC9131}" dt="2023-12-02T19:17:03.559" v="8069" actId="692"/>
          <ac:cxnSpMkLst>
            <pc:docMk/>
            <pc:sldMk cId="295223430" sldId="278"/>
            <ac:cxnSpMk id="29" creationId="{E5388274-9D01-16FE-9F5D-429A205D074F}"/>
          </ac:cxnSpMkLst>
        </pc:cxnChg>
        <pc:cxnChg chg="add mod">
          <ac:chgData name="Erik Grahn" userId="93727540f9df6974" providerId="LiveId" clId="{FFD0A187-C11A-402D-9B1C-307895FC9131}" dt="2023-12-03T14:46:06.695" v="10437" actId="208"/>
          <ac:cxnSpMkLst>
            <pc:docMk/>
            <pc:sldMk cId="295223430" sldId="278"/>
            <ac:cxnSpMk id="31" creationId="{D2A4AFEA-1D50-EC69-C5DF-F6F17C6C6EDF}"/>
          </ac:cxnSpMkLst>
        </pc:cxnChg>
        <pc:cxnChg chg="add mod">
          <ac:chgData name="Erik Grahn" userId="93727540f9df6974" providerId="LiveId" clId="{FFD0A187-C11A-402D-9B1C-307895FC9131}" dt="2023-12-02T19:18:51.299" v="8077" actId="692"/>
          <ac:cxnSpMkLst>
            <pc:docMk/>
            <pc:sldMk cId="295223430" sldId="278"/>
            <ac:cxnSpMk id="32" creationId="{32BDFDC7-0CF3-84E5-E649-5CE3D7008B9C}"/>
          </ac:cxnSpMkLst>
        </pc:cxnChg>
        <pc:cxnChg chg="add mod">
          <ac:chgData name="Erik Grahn" userId="93727540f9df6974" providerId="LiveId" clId="{FFD0A187-C11A-402D-9B1C-307895FC9131}" dt="2023-12-03T14:46:06.695" v="10437" actId="208"/>
          <ac:cxnSpMkLst>
            <pc:docMk/>
            <pc:sldMk cId="295223430" sldId="278"/>
            <ac:cxnSpMk id="34" creationId="{07448055-2D27-E20B-E5D9-23E435C58235}"/>
          </ac:cxnSpMkLst>
        </pc:cxnChg>
        <pc:cxnChg chg="add mod">
          <ac:chgData name="Erik Grahn" userId="93727540f9df6974" providerId="LiveId" clId="{FFD0A187-C11A-402D-9B1C-307895FC9131}" dt="2023-12-02T19:19:11.709" v="8080" actId="692"/>
          <ac:cxnSpMkLst>
            <pc:docMk/>
            <pc:sldMk cId="295223430" sldId="278"/>
            <ac:cxnSpMk id="35" creationId="{BC7A3EEA-B015-E8C3-81FC-451E2B75744F}"/>
          </ac:cxnSpMkLst>
        </pc:cxnChg>
        <pc:cxnChg chg="add mod">
          <ac:chgData name="Erik Grahn" userId="93727540f9df6974" providerId="LiveId" clId="{FFD0A187-C11A-402D-9B1C-307895FC9131}" dt="2023-12-03T14:46:06.695" v="10437" actId="208"/>
          <ac:cxnSpMkLst>
            <pc:docMk/>
            <pc:sldMk cId="295223430" sldId="278"/>
            <ac:cxnSpMk id="37" creationId="{B0CC4B2F-F367-02A7-DF57-6078E19EB717}"/>
          </ac:cxnSpMkLst>
        </pc:cxnChg>
      </pc:sldChg>
      <pc:sldChg chg="modSp new mod">
        <pc:chgData name="Erik Grahn" userId="93727540f9df6974" providerId="LiveId" clId="{FFD0A187-C11A-402D-9B1C-307895FC9131}" dt="2023-12-03T15:13:15.566" v="10439" actId="20578"/>
        <pc:sldMkLst>
          <pc:docMk/>
          <pc:sldMk cId="1232612098" sldId="279"/>
        </pc:sldMkLst>
        <pc:spChg chg="mod">
          <ac:chgData name="Erik Grahn" userId="93727540f9df6974" providerId="LiveId" clId="{FFD0A187-C11A-402D-9B1C-307895FC9131}" dt="2023-12-02T20:58:37.023" v="9993" actId="20577"/>
          <ac:spMkLst>
            <pc:docMk/>
            <pc:sldMk cId="1232612098" sldId="279"/>
            <ac:spMk id="2" creationId="{89DBE638-FC98-FE5B-3AE4-2275F5682E9B}"/>
          </ac:spMkLst>
        </pc:spChg>
        <pc:spChg chg="mod">
          <ac:chgData name="Erik Grahn" userId="93727540f9df6974" providerId="LiveId" clId="{FFD0A187-C11A-402D-9B1C-307895FC9131}" dt="2023-12-03T15:13:15.566" v="10439" actId="20578"/>
          <ac:spMkLst>
            <pc:docMk/>
            <pc:sldMk cId="1232612098" sldId="279"/>
            <ac:spMk id="3" creationId="{EC14943E-5B0E-AAEC-7B26-DA054D953703}"/>
          </ac:spMkLst>
        </pc:spChg>
      </pc:sldChg>
      <pc:sldChg chg="addSp modSp add mod modNotesTx">
        <pc:chgData name="Erik Grahn" userId="93727540f9df6974" providerId="LiveId" clId="{FFD0A187-C11A-402D-9B1C-307895FC9131}" dt="2023-12-03T13:25:31.521" v="10358" actId="20577"/>
        <pc:sldMkLst>
          <pc:docMk/>
          <pc:sldMk cId="2100587561" sldId="280"/>
        </pc:sldMkLst>
        <pc:spChg chg="add mod">
          <ac:chgData name="Erik Grahn" userId="93727540f9df6974" providerId="LiveId" clId="{FFD0A187-C11A-402D-9B1C-307895FC9131}" dt="2023-12-02T20:35:16.250" v="9194" actId="692"/>
          <ac:spMkLst>
            <pc:docMk/>
            <pc:sldMk cId="2100587561" sldId="280"/>
            <ac:spMk id="2" creationId="{4065B020-EB52-D9B0-ECDA-746F60B8AFFC}"/>
          </ac:spMkLst>
        </pc:spChg>
        <pc:spChg chg="mod">
          <ac:chgData name="Erik Grahn" userId="93727540f9df6974" providerId="LiveId" clId="{FFD0A187-C11A-402D-9B1C-307895FC9131}" dt="2023-12-03T13:25:31.521" v="10358" actId="20577"/>
          <ac:spMkLst>
            <pc:docMk/>
            <pc:sldMk cId="2100587561" sldId="280"/>
            <ac:spMk id="3" creationId="{1028911F-DBAD-E081-7B91-D29789F10D4A}"/>
          </ac:spMkLst>
        </pc:spChg>
        <pc:spChg chg="mod">
          <ac:chgData name="Erik Grahn" userId="93727540f9df6974" providerId="LiveId" clId="{FFD0A187-C11A-402D-9B1C-307895FC9131}" dt="2023-12-02T20:41:23.363" v="9762" actId="207"/>
          <ac:spMkLst>
            <pc:docMk/>
            <pc:sldMk cId="2100587561" sldId="280"/>
            <ac:spMk id="7" creationId="{693D09E6-EFB9-0935-E7B9-937F5120741F}"/>
          </ac:spMkLst>
        </pc:spChg>
      </pc:sldChg>
      <pc:sldChg chg="delSp modSp add mod modNotesTx">
        <pc:chgData name="Erik Grahn" userId="93727540f9df6974" providerId="LiveId" clId="{FFD0A187-C11A-402D-9B1C-307895FC9131}" dt="2023-12-03T13:25:52.879" v="10380" actId="20577"/>
        <pc:sldMkLst>
          <pc:docMk/>
          <pc:sldMk cId="2765035881" sldId="281"/>
        </pc:sldMkLst>
        <pc:spChg chg="mod">
          <ac:chgData name="Erik Grahn" userId="93727540f9df6974" providerId="LiveId" clId="{FFD0A187-C11A-402D-9B1C-307895FC9131}" dt="2023-12-03T13:25:52.879" v="10380" actId="20577"/>
          <ac:spMkLst>
            <pc:docMk/>
            <pc:sldMk cId="2765035881" sldId="281"/>
            <ac:spMk id="3" creationId="{1028911F-DBAD-E081-7B91-D29789F10D4A}"/>
          </ac:spMkLst>
        </pc:spChg>
        <pc:spChg chg="mod">
          <ac:chgData name="Erik Grahn" userId="93727540f9df6974" providerId="LiveId" clId="{FFD0A187-C11A-402D-9B1C-307895FC9131}" dt="2023-12-02T20:38:34.745" v="9361" actId="692"/>
          <ac:spMkLst>
            <pc:docMk/>
            <pc:sldMk cId="2765035881" sldId="281"/>
            <ac:spMk id="7" creationId="{693D09E6-EFB9-0935-E7B9-937F5120741F}"/>
          </ac:spMkLst>
        </pc:spChg>
        <pc:cxnChg chg="del">
          <ac:chgData name="Erik Grahn" userId="93727540f9df6974" providerId="LiveId" clId="{FFD0A187-C11A-402D-9B1C-307895FC9131}" dt="2023-12-02T20:37:32.485" v="9197" actId="478"/>
          <ac:cxnSpMkLst>
            <pc:docMk/>
            <pc:sldMk cId="2765035881" sldId="281"/>
            <ac:cxnSpMk id="9" creationId="{D2301A0F-9158-2A29-B277-D249DB244908}"/>
          </ac:cxnSpMkLst>
        </pc:cxnChg>
        <pc:cxnChg chg="del">
          <ac:chgData name="Erik Grahn" userId="93727540f9df6974" providerId="LiveId" clId="{FFD0A187-C11A-402D-9B1C-307895FC9131}" dt="2023-12-02T20:37:40.281" v="9199" actId="478"/>
          <ac:cxnSpMkLst>
            <pc:docMk/>
            <pc:sldMk cId="2765035881" sldId="281"/>
            <ac:cxnSpMk id="11" creationId="{DD620C44-29CB-B446-3BC2-C32587FEAD3C}"/>
          </ac:cxnSpMkLst>
        </pc:cxnChg>
        <pc:cxnChg chg="del">
          <ac:chgData name="Erik Grahn" userId="93727540f9df6974" providerId="LiveId" clId="{FFD0A187-C11A-402D-9B1C-307895FC9131}" dt="2023-12-02T20:37:48.507" v="9204" actId="478"/>
          <ac:cxnSpMkLst>
            <pc:docMk/>
            <pc:sldMk cId="2765035881" sldId="281"/>
            <ac:cxnSpMk id="12" creationId="{D24DA071-838B-A7F7-2B74-2E0D05E2C45D}"/>
          </ac:cxnSpMkLst>
        </pc:cxnChg>
        <pc:cxnChg chg="del">
          <ac:chgData name="Erik Grahn" userId="93727540f9df6974" providerId="LiveId" clId="{FFD0A187-C11A-402D-9B1C-307895FC9131}" dt="2023-12-02T20:37:32.485" v="9197" actId="478"/>
          <ac:cxnSpMkLst>
            <pc:docMk/>
            <pc:sldMk cId="2765035881" sldId="281"/>
            <ac:cxnSpMk id="17" creationId="{72034947-043D-AF63-8055-E186F73DB7BC}"/>
          </ac:cxnSpMkLst>
        </pc:cxnChg>
        <pc:cxnChg chg="del">
          <ac:chgData name="Erik Grahn" userId="93727540f9df6974" providerId="LiveId" clId="{FFD0A187-C11A-402D-9B1C-307895FC9131}" dt="2023-12-02T20:37:32.485" v="9197" actId="478"/>
          <ac:cxnSpMkLst>
            <pc:docMk/>
            <pc:sldMk cId="2765035881" sldId="281"/>
            <ac:cxnSpMk id="22" creationId="{388051A9-921F-CF47-B3F9-ECFF9A84D9F0}"/>
          </ac:cxnSpMkLst>
        </pc:cxnChg>
        <pc:cxnChg chg="del">
          <ac:chgData name="Erik Grahn" userId="93727540f9df6974" providerId="LiveId" clId="{FFD0A187-C11A-402D-9B1C-307895FC9131}" dt="2023-12-02T20:37:32.485" v="9197" actId="478"/>
          <ac:cxnSpMkLst>
            <pc:docMk/>
            <pc:sldMk cId="2765035881" sldId="281"/>
            <ac:cxnSpMk id="33" creationId="{E306A7DD-3491-C3B4-B205-2037E5DC42E4}"/>
          </ac:cxnSpMkLst>
        </pc:cxnChg>
        <pc:cxnChg chg="del">
          <ac:chgData name="Erik Grahn" userId="93727540f9df6974" providerId="LiveId" clId="{FFD0A187-C11A-402D-9B1C-307895FC9131}" dt="2023-12-02T20:37:32.485" v="9197" actId="478"/>
          <ac:cxnSpMkLst>
            <pc:docMk/>
            <pc:sldMk cId="2765035881" sldId="281"/>
            <ac:cxnSpMk id="36" creationId="{108E9556-CDEE-EB20-2DC6-5C4880D17780}"/>
          </ac:cxnSpMkLst>
        </pc:cxnChg>
        <pc:cxnChg chg="del">
          <ac:chgData name="Erik Grahn" userId="93727540f9df6974" providerId="LiveId" clId="{FFD0A187-C11A-402D-9B1C-307895FC9131}" dt="2023-12-02T20:37:36.220" v="9198" actId="478"/>
          <ac:cxnSpMkLst>
            <pc:docMk/>
            <pc:sldMk cId="2765035881" sldId="281"/>
            <ac:cxnSpMk id="38" creationId="{96D3C599-0F62-C36A-4899-45FF728E649F}"/>
          </ac:cxnSpMkLst>
        </pc:cxnChg>
        <pc:cxnChg chg="del">
          <ac:chgData name="Erik Grahn" userId="93727540f9df6974" providerId="LiveId" clId="{FFD0A187-C11A-402D-9B1C-307895FC9131}" dt="2023-12-02T20:37:42.740" v="9200" actId="478"/>
          <ac:cxnSpMkLst>
            <pc:docMk/>
            <pc:sldMk cId="2765035881" sldId="281"/>
            <ac:cxnSpMk id="43" creationId="{ABBDB152-157F-6838-690A-149FDE59B933}"/>
          </ac:cxnSpMkLst>
        </pc:cxnChg>
        <pc:cxnChg chg="del">
          <ac:chgData name="Erik Grahn" userId="93727540f9df6974" providerId="LiveId" clId="{FFD0A187-C11A-402D-9B1C-307895FC9131}" dt="2023-12-02T20:37:45.224" v="9201" actId="478"/>
          <ac:cxnSpMkLst>
            <pc:docMk/>
            <pc:sldMk cId="2765035881" sldId="281"/>
            <ac:cxnSpMk id="45" creationId="{35D059D9-445B-130D-7994-12DC787EDAB3}"/>
          </ac:cxnSpMkLst>
        </pc:cxnChg>
        <pc:cxnChg chg="del">
          <ac:chgData name="Erik Grahn" userId="93727540f9df6974" providerId="LiveId" clId="{FFD0A187-C11A-402D-9B1C-307895FC9131}" dt="2023-12-02T20:37:52.516" v="9206" actId="478"/>
          <ac:cxnSpMkLst>
            <pc:docMk/>
            <pc:sldMk cId="2765035881" sldId="281"/>
            <ac:cxnSpMk id="49" creationId="{3679B70F-DA98-A5B1-5CCA-8D352CA0B19A}"/>
          </ac:cxnSpMkLst>
        </pc:cxnChg>
        <pc:cxnChg chg="del">
          <ac:chgData name="Erik Grahn" userId="93727540f9df6974" providerId="LiveId" clId="{FFD0A187-C11A-402D-9B1C-307895FC9131}" dt="2023-12-02T20:37:50.127" v="9205" actId="478"/>
          <ac:cxnSpMkLst>
            <pc:docMk/>
            <pc:sldMk cId="2765035881" sldId="281"/>
            <ac:cxnSpMk id="50" creationId="{43AD5805-6B66-9C94-3FD3-53B37CDD1697}"/>
          </ac:cxnSpMkLst>
        </pc:cxnChg>
        <pc:cxnChg chg="del">
          <ac:chgData name="Erik Grahn" userId="93727540f9df6974" providerId="LiveId" clId="{FFD0A187-C11A-402D-9B1C-307895FC9131}" dt="2023-12-02T20:37:46.450" v="9202" actId="478"/>
          <ac:cxnSpMkLst>
            <pc:docMk/>
            <pc:sldMk cId="2765035881" sldId="281"/>
            <ac:cxnSpMk id="56" creationId="{8202EEA9-9FE3-25E0-226A-3549D9EE3EAD}"/>
          </ac:cxnSpMkLst>
        </pc:cxnChg>
        <pc:cxnChg chg="del">
          <ac:chgData name="Erik Grahn" userId="93727540f9df6974" providerId="LiveId" clId="{FFD0A187-C11A-402D-9B1C-307895FC9131}" dt="2023-12-02T20:37:47.590" v="9203" actId="478"/>
          <ac:cxnSpMkLst>
            <pc:docMk/>
            <pc:sldMk cId="2765035881" sldId="281"/>
            <ac:cxnSpMk id="58" creationId="{E8663A18-EFF2-EACD-5A03-8EC659722A9D}"/>
          </ac:cxnSpMkLst>
        </pc:cxnChg>
      </pc:sldChg>
      <pc:sldChg chg="modSp add mod">
        <pc:chgData name="Erik Grahn" userId="93727540f9df6974" providerId="LiveId" clId="{FFD0A187-C11A-402D-9B1C-307895FC9131}" dt="2023-12-03T15:13:26.778" v="10457" actId="20577"/>
        <pc:sldMkLst>
          <pc:docMk/>
          <pc:sldMk cId="3969874251" sldId="287"/>
        </pc:sldMkLst>
        <pc:spChg chg="mod">
          <ac:chgData name="Erik Grahn" userId="93727540f9df6974" providerId="LiveId" clId="{FFD0A187-C11A-402D-9B1C-307895FC9131}" dt="2023-12-03T15:13:26.778" v="10457" actId="20577"/>
          <ac:spMkLst>
            <pc:docMk/>
            <pc:sldMk cId="3969874251" sldId="287"/>
            <ac:spMk id="8" creationId="{D3AAA3CA-5879-A341-96FB-6033B80DD5B4}"/>
          </ac:spMkLst>
        </pc:spChg>
      </pc:sldChg>
    </pc:docChg>
  </pc:docChgLst>
  <pc:docChgLst>
    <pc:chgData userId="93727540f9df6974" providerId="LiveId" clId="{5EC4BE36-437E-4C35-B188-9A2C350DE500}"/>
    <pc:docChg chg="custSel addSld delSld modSld sldOrd">
      <pc:chgData name="" userId="93727540f9df6974" providerId="LiveId" clId="{5EC4BE36-437E-4C35-B188-9A2C350DE500}" dt="2023-12-05T08:11:52.091" v="3788" actId="20577"/>
      <pc:docMkLst>
        <pc:docMk/>
      </pc:docMkLst>
      <pc:sldChg chg="del">
        <pc:chgData name="" userId="93727540f9df6974" providerId="LiveId" clId="{5EC4BE36-437E-4C35-B188-9A2C350DE500}" dt="2023-12-05T06:44:11.249" v="1499" actId="2696"/>
        <pc:sldMkLst>
          <pc:docMk/>
          <pc:sldMk cId="1346821538" sldId="258"/>
        </pc:sldMkLst>
      </pc:sldChg>
      <pc:sldChg chg="addSp delSp modSp">
        <pc:chgData name="" userId="93727540f9df6974" providerId="LiveId" clId="{5EC4BE36-437E-4C35-B188-9A2C350DE500}" dt="2023-12-05T07:30:54.147" v="3412" actId="1076"/>
        <pc:sldMkLst>
          <pc:docMk/>
          <pc:sldMk cId="2464073266" sldId="263"/>
        </pc:sldMkLst>
        <pc:spChg chg="del">
          <ac:chgData name="" userId="93727540f9df6974" providerId="LiveId" clId="{5EC4BE36-437E-4C35-B188-9A2C350DE500}" dt="2023-12-05T07:22:40.502" v="3259" actId="931"/>
          <ac:spMkLst>
            <pc:docMk/>
            <pc:sldMk cId="2464073266" sldId="263"/>
            <ac:spMk id="8" creationId="{851CB58A-F261-5840-BC8D-65B7D1AA55EC}"/>
          </ac:spMkLst>
        </pc:spChg>
        <pc:picChg chg="add mod">
          <ac:chgData name="" userId="93727540f9df6974" providerId="LiveId" clId="{5EC4BE36-437E-4C35-B188-9A2C350DE500}" dt="2023-12-05T07:27:56.435" v="3411" actId="207"/>
          <ac:picMkLst>
            <pc:docMk/>
            <pc:sldMk cId="2464073266" sldId="263"/>
            <ac:picMk id="3" creationId="{9EE40AA5-5CDB-4957-9277-F7B240F040E9}"/>
          </ac:picMkLst>
        </pc:picChg>
        <pc:picChg chg="add mod">
          <ac:chgData name="" userId="93727540f9df6974" providerId="LiveId" clId="{5EC4BE36-437E-4C35-B188-9A2C350DE500}" dt="2023-12-05T07:25:29.440" v="3333" actId="207"/>
          <ac:picMkLst>
            <pc:docMk/>
            <pc:sldMk cId="2464073266" sldId="263"/>
            <ac:picMk id="5" creationId="{9DBF0C2C-681B-4A32-8E00-A7F4897A3F15}"/>
          </ac:picMkLst>
        </pc:picChg>
        <pc:picChg chg="add mod">
          <ac:chgData name="" userId="93727540f9df6974" providerId="LiveId" clId="{5EC4BE36-437E-4C35-B188-9A2C350DE500}" dt="2023-12-05T07:25:29.440" v="3333" actId="207"/>
          <ac:picMkLst>
            <pc:docMk/>
            <pc:sldMk cId="2464073266" sldId="263"/>
            <ac:picMk id="6" creationId="{F088F995-8961-4BB9-8C96-74FBBAEC48FE}"/>
          </ac:picMkLst>
        </pc:picChg>
        <pc:picChg chg="add mod">
          <ac:chgData name="" userId="93727540f9df6974" providerId="LiveId" clId="{5EC4BE36-437E-4C35-B188-9A2C350DE500}" dt="2023-12-05T07:25:29.440" v="3333" actId="207"/>
          <ac:picMkLst>
            <pc:docMk/>
            <pc:sldMk cId="2464073266" sldId="263"/>
            <ac:picMk id="7" creationId="{19C5C8B7-5FBB-4207-9434-37CA31E48035}"/>
          </ac:picMkLst>
        </pc:picChg>
        <pc:picChg chg="add mod">
          <ac:chgData name="" userId="93727540f9df6974" providerId="LiveId" clId="{5EC4BE36-437E-4C35-B188-9A2C350DE500}" dt="2023-12-05T07:25:29.440" v="3333" actId="207"/>
          <ac:picMkLst>
            <pc:docMk/>
            <pc:sldMk cId="2464073266" sldId="263"/>
            <ac:picMk id="9" creationId="{F0034A9B-3132-4ABA-AD3E-C2920E8ACBC8}"/>
          </ac:picMkLst>
        </pc:picChg>
        <pc:picChg chg="add mod">
          <ac:chgData name="" userId="93727540f9df6974" providerId="LiveId" clId="{5EC4BE36-437E-4C35-B188-9A2C350DE500}" dt="2023-12-05T07:25:29.440" v="3333" actId="207"/>
          <ac:picMkLst>
            <pc:docMk/>
            <pc:sldMk cId="2464073266" sldId="263"/>
            <ac:picMk id="10" creationId="{145D5CBD-EE0E-4636-9CFA-6B768819C7CD}"/>
          </ac:picMkLst>
        </pc:picChg>
        <pc:picChg chg="add mod">
          <ac:chgData name="" userId="93727540f9df6974" providerId="LiveId" clId="{5EC4BE36-437E-4C35-B188-9A2C350DE500}" dt="2023-12-05T07:25:29.440" v="3333" actId="207"/>
          <ac:picMkLst>
            <pc:docMk/>
            <pc:sldMk cId="2464073266" sldId="263"/>
            <ac:picMk id="11" creationId="{00081D5A-E9AC-4C68-BF9E-864BFEE76428}"/>
          </ac:picMkLst>
        </pc:picChg>
        <pc:picChg chg="add mod">
          <ac:chgData name="" userId="93727540f9df6974" providerId="LiveId" clId="{5EC4BE36-437E-4C35-B188-9A2C350DE500}" dt="2023-12-05T07:27:47.137" v="3399" actId="1076"/>
          <ac:picMkLst>
            <pc:docMk/>
            <pc:sldMk cId="2464073266" sldId="263"/>
            <ac:picMk id="12" creationId="{1D6FECE0-096F-47DC-909C-4A831C10CEF5}"/>
          </ac:picMkLst>
        </pc:picChg>
        <pc:picChg chg="add mod">
          <ac:chgData name="" userId="93727540f9df6974" providerId="LiveId" clId="{5EC4BE36-437E-4C35-B188-9A2C350DE500}" dt="2023-12-05T07:26:24.456" v="3354" actId="1076"/>
          <ac:picMkLst>
            <pc:docMk/>
            <pc:sldMk cId="2464073266" sldId="263"/>
            <ac:picMk id="13" creationId="{DF6E8014-3A86-422B-92D4-715471A1FDE0}"/>
          </ac:picMkLst>
        </pc:picChg>
        <pc:picChg chg="add mod">
          <ac:chgData name="" userId="93727540f9df6974" providerId="LiveId" clId="{5EC4BE36-437E-4C35-B188-9A2C350DE500}" dt="2023-12-05T07:26:20.895" v="3353" actId="1076"/>
          <ac:picMkLst>
            <pc:docMk/>
            <pc:sldMk cId="2464073266" sldId="263"/>
            <ac:picMk id="14" creationId="{69D7A1A2-E6FF-4A5C-9A04-361F9D79E58C}"/>
          </ac:picMkLst>
        </pc:picChg>
        <pc:picChg chg="add mod">
          <ac:chgData name="" userId="93727540f9df6974" providerId="LiveId" clId="{5EC4BE36-437E-4C35-B188-9A2C350DE500}" dt="2023-12-05T07:26:06.478" v="3349" actId="1076"/>
          <ac:picMkLst>
            <pc:docMk/>
            <pc:sldMk cId="2464073266" sldId="263"/>
            <ac:picMk id="15" creationId="{13175DEA-5F91-496B-8BF5-C84C8C3E1EB6}"/>
          </ac:picMkLst>
        </pc:picChg>
        <pc:picChg chg="add mod">
          <ac:chgData name="" userId="93727540f9df6974" providerId="LiveId" clId="{5EC4BE36-437E-4C35-B188-9A2C350DE500}" dt="2023-12-05T07:26:01.563" v="3348" actId="1076"/>
          <ac:picMkLst>
            <pc:docMk/>
            <pc:sldMk cId="2464073266" sldId="263"/>
            <ac:picMk id="16" creationId="{457CC3B3-E81F-4DA6-94D0-6744A0CB5702}"/>
          </ac:picMkLst>
        </pc:picChg>
        <pc:picChg chg="add mod">
          <ac:chgData name="" userId="93727540f9df6974" providerId="LiveId" clId="{5EC4BE36-437E-4C35-B188-9A2C350DE500}" dt="2023-12-05T07:26:17.313" v="3352" actId="1076"/>
          <ac:picMkLst>
            <pc:docMk/>
            <pc:sldMk cId="2464073266" sldId="263"/>
            <ac:picMk id="17" creationId="{12C948D9-B911-4C33-8588-70B340FEE7BF}"/>
          </ac:picMkLst>
        </pc:picChg>
        <pc:picChg chg="add mod">
          <ac:chgData name="" userId="93727540f9df6974" providerId="LiveId" clId="{5EC4BE36-437E-4C35-B188-9A2C350DE500}" dt="2023-12-05T07:26:13.617" v="3351" actId="1076"/>
          <ac:picMkLst>
            <pc:docMk/>
            <pc:sldMk cId="2464073266" sldId="263"/>
            <ac:picMk id="18" creationId="{E05A894A-1A29-45C4-9E36-1316C71CE40F}"/>
          </ac:picMkLst>
        </pc:picChg>
        <pc:picChg chg="add mod">
          <ac:chgData name="" userId="93727540f9df6974" providerId="LiveId" clId="{5EC4BE36-437E-4C35-B188-9A2C350DE500}" dt="2023-12-05T07:26:10.323" v="3350" actId="1076"/>
          <ac:picMkLst>
            <pc:docMk/>
            <pc:sldMk cId="2464073266" sldId="263"/>
            <ac:picMk id="19" creationId="{8BD96499-631F-4976-852F-CDBAA09751D2}"/>
          </ac:picMkLst>
        </pc:picChg>
        <pc:picChg chg="add mod">
          <ac:chgData name="" userId="93727540f9df6974" providerId="LiveId" clId="{5EC4BE36-437E-4C35-B188-9A2C350DE500}" dt="2023-12-05T07:25:57.464" v="3347" actId="1076"/>
          <ac:picMkLst>
            <pc:docMk/>
            <pc:sldMk cId="2464073266" sldId="263"/>
            <ac:picMk id="20" creationId="{CDD91364-C5C8-438C-B214-01A4B6BAE2F2}"/>
          </ac:picMkLst>
        </pc:picChg>
        <pc:picChg chg="add mod">
          <ac:chgData name="" userId="93727540f9df6974" providerId="LiveId" clId="{5EC4BE36-437E-4C35-B188-9A2C350DE500}" dt="2023-12-05T07:27:12.713" v="3384" actId="1076"/>
          <ac:picMkLst>
            <pc:docMk/>
            <pc:sldMk cId="2464073266" sldId="263"/>
            <ac:picMk id="21" creationId="{ED754A85-72EC-42C7-8560-50C18DA6E91D}"/>
          </ac:picMkLst>
        </pc:picChg>
        <pc:picChg chg="add mod">
          <ac:chgData name="" userId="93727540f9df6974" providerId="LiveId" clId="{5EC4BE36-437E-4C35-B188-9A2C350DE500}" dt="2023-12-05T07:30:54.147" v="3412" actId="1076"/>
          <ac:picMkLst>
            <pc:docMk/>
            <pc:sldMk cId="2464073266" sldId="263"/>
            <ac:picMk id="22" creationId="{73A234E5-BD35-4F90-A937-EB61BE2C14CD}"/>
          </ac:picMkLst>
        </pc:picChg>
        <pc:picChg chg="add mod">
          <ac:chgData name="" userId="93727540f9df6974" providerId="LiveId" clId="{5EC4BE36-437E-4C35-B188-9A2C350DE500}" dt="2023-12-05T07:26:50.395" v="3377" actId="1076"/>
          <ac:picMkLst>
            <pc:docMk/>
            <pc:sldMk cId="2464073266" sldId="263"/>
            <ac:picMk id="23" creationId="{E6BA325E-6A11-4C78-B5E9-1C19A343B6FB}"/>
          </ac:picMkLst>
        </pc:picChg>
        <pc:picChg chg="add mod">
          <ac:chgData name="" userId="93727540f9df6974" providerId="LiveId" clId="{5EC4BE36-437E-4C35-B188-9A2C350DE500}" dt="2023-12-05T07:26:57.156" v="3379" actId="1076"/>
          <ac:picMkLst>
            <pc:docMk/>
            <pc:sldMk cId="2464073266" sldId="263"/>
            <ac:picMk id="24" creationId="{3AAC630E-DA59-4F6C-B279-033D24C6D90E}"/>
          </ac:picMkLst>
        </pc:picChg>
        <pc:picChg chg="add mod">
          <ac:chgData name="" userId="93727540f9df6974" providerId="LiveId" clId="{5EC4BE36-437E-4C35-B188-9A2C350DE500}" dt="2023-12-05T07:27:03.171" v="3381" actId="1076"/>
          <ac:picMkLst>
            <pc:docMk/>
            <pc:sldMk cId="2464073266" sldId="263"/>
            <ac:picMk id="25" creationId="{27260D08-DF9E-4B91-B59F-D70F1D643C03}"/>
          </ac:picMkLst>
        </pc:picChg>
        <pc:picChg chg="add mod">
          <ac:chgData name="" userId="93727540f9df6974" providerId="LiveId" clId="{5EC4BE36-437E-4C35-B188-9A2C350DE500}" dt="2023-12-05T07:26:54.161" v="3378" actId="1076"/>
          <ac:picMkLst>
            <pc:docMk/>
            <pc:sldMk cId="2464073266" sldId="263"/>
            <ac:picMk id="26" creationId="{F22F5C0F-38E4-4D57-8EE8-26ACE6ADA49F}"/>
          </ac:picMkLst>
        </pc:picChg>
        <pc:picChg chg="add mod">
          <ac:chgData name="" userId="93727540f9df6974" providerId="LiveId" clId="{5EC4BE36-437E-4C35-B188-9A2C350DE500}" dt="2023-12-05T07:27:00.411" v="3380" actId="1076"/>
          <ac:picMkLst>
            <pc:docMk/>
            <pc:sldMk cId="2464073266" sldId="263"/>
            <ac:picMk id="27" creationId="{15E9DB7D-7C5C-4985-BA96-2C188869F220}"/>
          </ac:picMkLst>
        </pc:picChg>
        <pc:picChg chg="add mod">
          <ac:chgData name="" userId="93727540f9df6974" providerId="LiveId" clId="{5EC4BE36-437E-4C35-B188-9A2C350DE500}" dt="2023-12-05T07:27:09.219" v="3383" actId="1076"/>
          <ac:picMkLst>
            <pc:docMk/>
            <pc:sldMk cId="2464073266" sldId="263"/>
            <ac:picMk id="28" creationId="{2FD5B7C1-AB04-4D42-80AB-6DB9BFAB39AD}"/>
          </ac:picMkLst>
        </pc:picChg>
        <pc:picChg chg="add mod">
          <ac:chgData name="" userId="93727540f9df6974" providerId="LiveId" clId="{5EC4BE36-437E-4C35-B188-9A2C350DE500}" dt="2023-12-05T07:26:46.932" v="3376" actId="1076"/>
          <ac:picMkLst>
            <pc:docMk/>
            <pc:sldMk cId="2464073266" sldId="263"/>
            <ac:picMk id="29" creationId="{86D966A3-C39D-49D7-B869-35A08B668FE2}"/>
          </ac:picMkLst>
        </pc:picChg>
        <pc:picChg chg="add mod">
          <ac:chgData name="" userId="93727540f9df6974" providerId="LiveId" clId="{5EC4BE36-437E-4C35-B188-9A2C350DE500}" dt="2023-12-05T07:27:38.761" v="3396" actId="1076"/>
          <ac:picMkLst>
            <pc:docMk/>
            <pc:sldMk cId="2464073266" sldId="263"/>
            <ac:picMk id="30" creationId="{02363153-8208-4BC0-9E42-DBA306CCFF83}"/>
          </ac:picMkLst>
        </pc:picChg>
        <pc:picChg chg="add mod">
          <ac:chgData name="" userId="93727540f9df6974" providerId="LiveId" clId="{5EC4BE36-437E-4C35-B188-9A2C350DE500}" dt="2023-12-05T07:27:35.356" v="3395" actId="1076"/>
          <ac:picMkLst>
            <pc:docMk/>
            <pc:sldMk cId="2464073266" sldId="263"/>
            <ac:picMk id="31" creationId="{8A8B1909-EB4C-4596-8644-E4D6C9FDB478}"/>
          </ac:picMkLst>
        </pc:picChg>
        <pc:picChg chg="add mod">
          <ac:chgData name="" userId="93727540f9df6974" providerId="LiveId" clId="{5EC4BE36-437E-4C35-B188-9A2C350DE500}" dt="2023-12-05T07:27:31.144" v="3394" actId="1076"/>
          <ac:picMkLst>
            <pc:docMk/>
            <pc:sldMk cId="2464073266" sldId="263"/>
            <ac:picMk id="32" creationId="{4EDA0EC2-9607-49D1-A021-867CB9DC30B3}"/>
          </ac:picMkLst>
        </pc:picChg>
        <pc:picChg chg="add mod">
          <ac:chgData name="" userId="93727540f9df6974" providerId="LiveId" clId="{5EC4BE36-437E-4C35-B188-9A2C350DE500}" dt="2023-12-05T07:27:27.534" v="3393" actId="1076"/>
          <ac:picMkLst>
            <pc:docMk/>
            <pc:sldMk cId="2464073266" sldId="263"/>
            <ac:picMk id="33" creationId="{1E282B96-A884-4975-A785-8A7394DAA502}"/>
          </ac:picMkLst>
        </pc:picChg>
        <pc:picChg chg="add mod">
          <ac:chgData name="" userId="93727540f9df6974" providerId="LiveId" clId="{5EC4BE36-437E-4C35-B188-9A2C350DE500}" dt="2023-12-05T07:27:24.270" v="3392" actId="1076"/>
          <ac:picMkLst>
            <pc:docMk/>
            <pc:sldMk cId="2464073266" sldId="263"/>
            <ac:picMk id="34" creationId="{9EFAE985-DD79-4410-A889-6282A4EFFE0E}"/>
          </ac:picMkLst>
        </pc:picChg>
        <pc:picChg chg="add mod">
          <ac:chgData name="" userId="93727540f9df6974" providerId="LiveId" clId="{5EC4BE36-437E-4C35-B188-9A2C350DE500}" dt="2023-12-05T07:27:20.657" v="3391" actId="1076"/>
          <ac:picMkLst>
            <pc:docMk/>
            <pc:sldMk cId="2464073266" sldId="263"/>
            <ac:picMk id="35" creationId="{6362D256-F789-4230-8CC7-CA42D743F1B1}"/>
          </ac:picMkLst>
        </pc:picChg>
        <pc:picChg chg="add mod">
          <ac:chgData name="" userId="93727540f9df6974" providerId="LiveId" clId="{5EC4BE36-437E-4C35-B188-9A2C350DE500}" dt="2023-12-05T07:27:43.309" v="3398" actId="1076"/>
          <ac:picMkLst>
            <pc:docMk/>
            <pc:sldMk cId="2464073266" sldId="263"/>
            <ac:picMk id="36" creationId="{6C2AB05D-875D-43EE-A178-89262A85492A}"/>
          </ac:picMkLst>
        </pc:picChg>
      </pc:sldChg>
      <pc:sldChg chg="del">
        <pc:chgData name="" userId="93727540f9df6974" providerId="LiveId" clId="{5EC4BE36-437E-4C35-B188-9A2C350DE500}" dt="2023-12-05T06:44:12.517" v="1500" actId="2696"/>
        <pc:sldMkLst>
          <pc:docMk/>
          <pc:sldMk cId="2181121713" sldId="267"/>
        </pc:sldMkLst>
      </pc:sldChg>
      <pc:sldChg chg="modSp modAnim">
        <pc:chgData name="" userId="93727540f9df6974" providerId="LiveId" clId="{5EC4BE36-437E-4C35-B188-9A2C350DE500}" dt="2023-12-05T06:11:47.768" v="537" actId="20577"/>
        <pc:sldMkLst>
          <pc:docMk/>
          <pc:sldMk cId="1771667427" sldId="268"/>
        </pc:sldMkLst>
        <pc:spChg chg="mod">
          <ac:chgData name="" userId="93727540f9df6974" providerId="LiveId" clId="{5EC4BE36-437E-4C35-B188-9A2C350DE500}" dt="2023-12-05T06:11:47.768" v="537" actId="20577"/>
          <ac:spMkLst>
            <pc:docMk/>
            <pc:sldMk cId="1771667427" sldId="268"/>
            <ac:spMk id="3" creationId="{D9563D01-6758-F040-B384-AB084E8F164F}"/>
          </ac:spMkLst>
        </pc:spChg>
      </pc:sldChg>
      <pc:sldChg chg="modSp ord">
        <pc:chgData name="" userId="93727540f9df6974" providerId="LiveId" clId="{5EC4BE36-437E-4C35-B188-9A2C350DE500}" dt="2023-12-05T06:26:02.064" v="1070" actId="1076"/>
        <pc:sldMkLst>
          <pc:docMk/>
          <pc:sldMk cId="1803399502" sldId="269"/>
        </pc:sldMkLst>
        <pc:picChg chg="mod">
          <ac:chgData name="" userId="93727540f9df6974" providerId="LiveId" clId="{5EC4BE36-437E-4C35-B188-9A2C350DE500}" dt="2023-12-05T06:26:02.064" v="1070" actId="1076"/>
          <ac:picMkLst>
            <pc:docMk/>
            <pc:sldMk cId="1803399502" sldId="269"/>
            <ac:picMk id="5" creationId="{F004B0C6-AC20-D00E-F453-A1CC46357FDA}"/>
          </ac:picMkLst>
        </pc:picChg>
      </pc:sldChg>
      <pc:sldChg chg="modSp modNotesTx">
        <pc:chgData name="" userId="93727540f9df6974" providerId="LiveId" clId="{5EC4BE36-437E-4C35-B188-9A2C350DE500}" dt="2023-12-05T05:56:39.797" v="290" actId="20577"/>
        <pc:sldMkLst>
          <pc:docMk/>
          <pc:sldMk cId="3115530478" sldId="270"/>
        </pc:sldMkLst>
        <pc:spChg chg="mod">
          <ac:chgData name="" userId="93727540f9df6974" providerId="LiveId" clId="{5EC4BE36-437E-4C35-B188-9A2C350DE500}" dt="2023-12-05T05:56:39.797" v="290" actId="20577"/>
          <ac:spMkLst>
            <pc:docMk/>
            <pc:sldMk cId="3115530478" sldId="270"/>
            <ac:spMk id="3" creationId="{D9563D01-6758-F040-B384-AB084E8F164F}"/>
          </ac:spMkLst>
        </pc:spChg>
      </pc:sldChg>
      <pc:sldChg chg="modSp modAnim">
        <pc:chgData name="" userId="93727540f9df6974" providerId="LiveId" clId="{5EC4BE36-437E-4C35-B188-9A2C350DE500}" dt="2023-12-05T06:01:11.442" v="374" actId="20577"/>
        <pc:sldMkLst>
          <pc:docMk/>
          <pc:sldMk cId="680039920" sldId="271"/>
        </pc:sldMkLst>
        <pc:spChg chg="mod">
          <ac:chgData name="" userId="93727540f9df6974" providerId="LiveId" clId="{5EC4BE36-437E-4C35-B188-9A2C350DE500}" dt="2023-12-05T06:01:11.442" v="374" actId="20577"/>
          <ac:spMkLst>
            <pc:docMk/>
            <pc:sldMk cId="680039920" sldId="271"/>
            <ac:spMk id="3" creationId="{50FEE755-35CE-39A7-D561-DDC46B755AD9}"/>
          </ac:spMkLst>
        </pc:spChg>
      </pc:sldChg>
      <pc:sldChg chg="modSp modAnim modNotesTx">
        <pc:chgData name="" userId="93727540f9df6974" providerId="LiveId" clId="{5EC4BE36-437E-4C35-B188-9A2C350DE500}" dt="2023-12-05T06:13:57.029" v="670" actId="20577"/>
        <pc:sldMkLst>
          <pc:docMk/>
          <pc:sldMk cId="3862980179" sldId="272"/>
        </pc:sldMkLst>
        <pc:spChg chg="mod">
          <ac:chgData name="" userId="93727540f9df6974" providerId="LiveId" clId="{5EC4BE36-437E-4C35-B188-9A2C350DE500}" dt="2023-12-05T06:03:14.350" v="494" actId="20577"/>
          <ac:spMkLst>
            <pc:docMk/>
            <pc:sldMk cId="3862980179" sldId="272"/>
            <ac:spMk id="3" creationId="{50FEE755-35CE-39A7-D561-DDC46B755AD9}"/>
          </ac:spMkLst>
        </pc:spChg>
      </pc:sldChg>
      <pc:sldChg chg="modSp">
        <pc:chgData name="" userId="93727540f9df6974" providerId="LiveId" clId="{5EC4BE36-437E-4C35-B188-9A2C350DE500}" dt="2023-12-05T06:33:31.648" v="1191" actId="20577"/>
        <pc:sldMkLst>
          <pc:docMk/>
          <pc:sldMk cId="480883607" sldId="273"/>
        </pc:sldMkLst>
        <pc:spChg chg="mod">
          <ac:chgData name="" userId="93727540f9df6974" providerId="LiveId" clId="{5EC4BE36-437E-4C35-B188-9A2C350DE500}" dt="2023-12-05T06:33:31.648" v="1191" actId="20577"/>
          <ac:spMkLst>
            <pc:docMk/>
            <pc:sldMk cId="480883607" sldId="273"/>
            <ac:spMk id="3" creationId="{8D201C5A-E6C0-3178-ECB7-670E3A55AB07}"/>
          </ac:spMkLst>
        </pc:spChg>
      </pc:sldChg>
      <pc:sldChg chg="modAnim">
        <pc:chgData name="" userId="93727540f9df6974" providerId="LiveId" clId="{5EC4BE36-437E-4C35-B188-9A2C350DE500}" dt="2023-12-05T06:36:59.270" v="1193"/>
        <pc:sldMkLst>
          <pc:docMk/>
          <pc:sldMk cId="2931822603" sldId="275"/>
        </pc:sldMkLst>
      </pc:sldChg>
      <pc:sldChg chg="modSp">
        <pc:chgData name="" userId="93727540f9df6974" providerId="LiveId" clId="{5EC4BE36-437E-4C35-B188-9A2C350DE500}" dt="2023-12-05T05:57:28.115" v="315" actId="20577"/>
        <pc:sldMkLst>
          <pc:docMk/>
          <pc:sldMk cId="3360017076" sldId="276"/>
        </pc:sldMkLst>
        <pc:spChg chg="mod">
          <ac:chgData name="" userId="93727540f9df6974" providerId="LiveId" clId="{5EC4BE36-437E-4C35-B188-9A2C350DE500}" dt="2023-12-05T05:57:28.115" v="315" actId="20577"/>
          <ac:spMkLst>
            <pc:docMk/>
            <pc:sldMk cId="3360017076" sldId="276"/>
            <ac:spMk id="16" creationId="{0E83D6D3-D45A-7343-6063-D3AC6AA17D0E}"/>
          </ac:spMkLst>
        </pc:spChg>
      </pc:sldChg>
      <pc:sldChg chg="modNotesTx">
        <pc:chgData name="" userId="93727540f9df6974" providerId="LiveId" clId="{5EC4BE36-437E-4C35-B188-9A2C350DE500}" dt="2023-12-05T06:22:10.704" v="1027" actId="20577"/>
        <pc:sldMkLst>
          <pc:docMk/>
          <pc:sldMk cId="295223430" sldId="278"/>
        </pc:sldMkLst>
      </pc:sldChg>
      <pc:sldChg chg="modSp modAnim modNotesTx">
        <pc:chgData name="" userId="93727540f9df6974" providerId="LiveId" clId="{5EC4BE36-437E-4C35-B188-9A2C350DE500}" dt="2023-12-05T07:13:50.585" v="2531" actId="313"/>
        <pc:sldMkLst>
          <pc:docMk/>
          <pc:sldMk cId="1232612098" sldId="279"/>
        </pc:sldMkLst>
        <pc:spChg chg="mod">
          <ac:chgData name="" userId="93727540f9df6974" providerId="LiveId" clId="{5EC4BE36-437E-4C35-B188-9A2C350DE500}" dt="2023-12-05T06:50:50.321" v="1576" actId="20577"/>
          <ac:spMkLst>
            <pc:docMk/>
            <pc:sldMk cId="1232612098" sldId="279"/>
            <ac:spMk id="2" creationId="{89DBE638-FC98-FE5B-3AE4-2275F5682E9B}"/>
          </ac:spMkLst>
        </pc:spChg>
        <pc:spChg chg="mod">
          <ac:chgData name="" userId="93727540f9df6974" providerId="LiveId" clId="{5EC4BE36-437E-4C35-B188-9A2C350DE500}" dt="2023-12-05T07:12:48.835" v="2530" actId="20577"/>
          <ac:spMkLst>
            <pc:docMk/>
            <pc:sldMk cId="1232612098" sldId="279"/>
            <ac:spMk id="3" creationId="{EC14943E-5B0E-AAEC-7B26-DA054D953703}"/>
          </ac:spMkLst>
        </pc:spChg>
      </pc:sldChg>
      <pc:sldChg chg="modSp modNotesTx">
        <pc:chgData name="" userId="93727540f9df6974" providerId="LiveId" clId="{5EC4BE36-437E-4C35-B188-9A2C350DE500}" dt="2023-12-05T06:43:16.338" v="1498" actId="20577"/>
        <pc:sldMkLst>
          <pc:docMk/>
          <pc:sldMk cId="2100587561" sldId="280"/>
        </pc:sldMkLst>
        <pc:spChg chg="mod">
          <ac:chgData name="" userId="93727540f9df6974" providerId="LiveId" clId="{5EC4BE36-437E-4C35-B188-9A2C350DE500}" dt="2023-12-05T06:43:16.338" v="1498" actId="20577"/>
          <ac:spMkLst>
            <pc:docMk/>
            <pc:sldMk cId="2100587561" sldId="280"/>
            <ac:spMk id="15" creationId="{7B79721F-5827-2989-DEA4-0B4B99707848}"/>
          </ac:spMkLst>
        </pc:spChg>
      </pc:sldChg>
      <pc:sldChg chg="modSp">
        <pc:chgData name="" userId="93727540f9df6974" providerId="LiveId" clId="{5EC4BE36-437E-4C35-B188-9A2C350DE500}" dt="2023-12-05T06:43:07.589" v="1496" actId="1076"/>
        <pc:sldMkLst>
          <pc:docMk/>
          <pc:sldMk cId="2765035881" sldId="281"/>
        </pc:sldMkLst>
        <pc:spChg chg="mod">
          <ac:chgData name="" userId="93727540f9df6974" providerId="LiveId" clId="{5EC4BE36-437E-4C35-B188-9A2C350DE500}" dt="2023-12-05T06:43:07.589" v="1496" actId="1076"/>
          <ac:spMkLst>
            <pc:docMk/>
            <pc:sldMk cId="2765035881" sldId="281"/>
            <ac:spMk id="15" creationId="{7B79721F-5827-2989-DEA4-0B4B99707848}"/>
          </ac:spMkLst>
        </pc:spChg>
      </pc:sldChg>
      <pc:sldChg chg="addSp delSp modSp modNotesTx">
        <pc:chgData name="" userId="93727540f9df6974" providerId="LiveId" clId="{5EC4BE36-437E-4C35-B188-9A2C350DE500}" dt="2023-12-05T08:04:34.284" v="3569" actId="20577"/>
        <pc:sldMkLst>
          <pc:docMk/>
          <pc:sldMk cId="3969874251" sldId="287"/>
        </pc:sldMkLst>
        <pc:spChg chg="mod">
          <ac:chgData name="" userId="93727540f9df6974" providerId="LiveId" clId="{5EC4BE36-437E-4C35-B188-9A2C350DE500}" dt="2023-12-05T08:04:34.284" v="3569" actId="20577"/>
          <ac:spMkLst>
            <pc:docMk/>
            <pc:sldMk cId="3969874251" sldId="287"/>
            <ac:spMk id="8" creationId="{D3AAA3CA-5879-A341-96FB-6033B80DD5B4}"/>
          </ac:spMkLst>
        </pc:spChg>
        <pc:picChg chg="add del">
          <ac:chgData name="" userId="93727540f9df6974" providerId="LiveId" clId="{5EC4BE36-437E-4C35-B188-9A2C350DE500}" dt="2023-12-05T07:31:46.998" v="3429"/>
          <ac:picMkLst>
            <pc:docMk/>
            <pc:sldMk cId="3969874251" sldId="287"/>
            <ac:picMk id="5" creationId="{8C5F0C69-7DAC-4B8D-B0D0-1D3E4329C16A}"/>
          </ac:picMkLst>
        </pc:picChg>
      </pc:sldChg>
      <pc:sldChg chg="add del">
        <pc:chgData name="" userId="93727540f9df6974" providerId="LiveId" clId="{5EC4BE36-437E-4C35-B188-9A2C350DE500}" dt="2023-12-05T06:13:21.643" v="539" actId="2696"/>
        <pc:sldMkLst>
          <pc:docMk/>
          <pc:sldMk cId="1411027356" sldId="288"/>
        </pc:sldMkLst>
      </pc:sldChg>
      <pc:sldChg chg="modSp add modAnim modNotesTx">
        <pc:chgData name="" userId="93727540f9df6974" providerId="LiveId" clId="{5EC4BE36-437E-4C35-B188-9A2C350DE500}" dt="2023-12-05T06:17:34.176" v="949"/>
        <pc:sldMkLst>
          <pc:docMk/>
          <pc:sldMk cId="2494003695" sldId="288"/>
        </pc:sldMkLst>
        <pc:spChg chg="mod">
          <ac:chgData name="" userId="93727540f9df6974" providerId="LiveId" clId="{5EC4BE36-437E-4C35-B188-9A2C350DE500}" dt="2023-12-05T06:14:29.018" v="728" actId="313"/>
          <ac:spMkLst>
            <pc:docMk/>
            <pc:sldMk cId="2494003695" sldId="288"/>
            <ac:spMk id="2" creationId="{02721046-D3B7-4358-B3F0-00EFBA7A4D14}"/>
          </ac:spMkLst>
        </pc:spChg>
        <pc:spChg chg="mod">
          <ac:chgData name="" userId="93727540f9df6974" providerId="LiveId" clId="{5EC4BE36-437E-4C35-B188-9A2C350DE500}" dt="2023-12-05T06:16:01.999" v="850" actId="20577"/>
          <ac:spMkLst>
            <pc:docMk/>
            <pc:sldMk cId="2494003695" sldId="288"/>
            <ac:spMk id="3" creationId="{4A1591AE-4A09-4883-9A12-6B5E3D020DBB}"/>
          </ac:spMkLst>
        </pc:spChg>
      </pc:sldChg>
      <pc:sldChg chg="modSp add modAnim modNotesTx">
        <pc:chgData name="" userId="93727540f9df6974" providerId="LiveId" clId="{5EC4BE36-437E-4C35-B188-9A2C350DE500}" dt="2023-12-05T07:21:49.311" v="3258" actId="20577"/>
        <pc:sldMkLst>
          <pc:docMk/>
          <pc:sldMk cId="1545471889" sldId="289"/>
        </pc:sldMkLst>
        <pc:spChg chg="mod">
          <ac:chgData name="" userId="93727540f9df6974" providerId="LiveId" clId="{5EC4BE36-437E-4C35-B188-9A2C350DE500}" dt="2023-12-05T07:21:49.311" v="3258" actId="20577"/>
          <ac:spMkLst>
            <pc:docMk/>
            <pc:sldMk cId="1545471889" sldId="289"/>
            <ac:spMk id="2" creationId="{4077047F-667B-B840-6D01-4F5490634853}"/>
          </ac:spMkLst>
        </pc:spChg>
        <pc:spChg chg="mod">
          <ac:chgData name="" userId="93727540f9df6974" providerId="LiveId" clId="{5EC4BE36-437E-4C35-B188-9A2C350DE500}" dt="2023-12-05T07:21:31.798" v="3222" actId="20577"/>
          <ac:spMkLst>
            <pc:docMk/>
            <pc:sldMk cId="1545471889" sldId="289"/>
            <ac:spMk id="3" creationId="{58663028-F77B-923B-8324-521D8ACB3C85}"/>
          </ac:spMkLst>
        </pc:spChg>
      </pc:sldChg>
      <pc:sldChg chg="modSp add del">
        <pc:chgData name="" userId="93727540f9df6974" providerId="LiveId" clId="{5EC4BE36-437E-4C35-B188-9A2C350DE500}" dt="2023-12-05T07:15:53.075" v="2572" actId="2696"/>
        <pc:sldMkLst>
          <pc:docMk/>
          <pc:sldMk cId="1752430480" sldId="289"/>
        </pc:sldMkLst>
        <pc:spChg chg="mod">
          <ac:chgData name="" userId="93727540f9df6974" providerId="LiveId" clId="{5EC4BE36-437E-4C35-B188-9A2C350DE500}" dt="2023-12-05T07:15:49.994" v="2571" actId="20577"/>
          <ac:spMkLst>
            <pc:docMk/>
            <pc:sldMk cId="1752430480" sldId="289"/>
            <ac:spMk id="3" creationId="{ADB21F48-FCBB-4B0F-90D6-D4CA26EB40B7}"/>
          </ac:spMkLst>
        </pc:spChg>
      </pc:sldChg>
      <pc:sldChg chg="add del">
        <pc:chgData name="" userId="93727540f9df6974" providerId="LiveId" clId="{5EC4BE36-437E-4C35-B188-9A2C350DE500}" dt="2023-12-05T07:16:26.996" v="2574"/>
        <pc:sldMkLst>
          <pc:docMk/>
          <pc:sldMk cId="2343449503" sldId="289"/>
        </pc:sldMkLst>
      </pc:sldChg>
      <pc:sldChg chg="modSp add modAnim modNotesTx">
        <pc:chgData name="" userId="93727540f9df6974" providerId="LiveId" clId="{5EC4BE36-437E-4C35-B188-9A2C350DE500}" dt="2023-12-05T08:11:52.091" v="3788" actId="20577"/>
        <pc:sldMkLst>
          <pc:docMk/>
          <pc:sldMk cId="136196199" sldId="290"/>
        </pc:sldMkLst>
        <pc:spChg chg="mod">
          <ac:chgData name="" userId="93727540f9df6974" providerId="LiveId" clId="{5EC4BE36-437E-4C35-B188-9A2C350DE500}" dt="2023-12-05T08:04:27.642" v="3568" actId="27636"/>
          <ac:spMkLst>
            <pc:docMk/>
            <pc:sldMk cId="136196199" sldId="290"/>
            <ac:spMk id="8" creationId="{D3AAA3CA-5879-A341-96FB-6033B80DD5B4}"/>
          </ac:spMkLst>
        </pc:spChg>
        <pc:spChg chg="mod">
          <ac:chgData name="" userId="93727540f9df6974" providerId="LiveId" clId="{5EC4BE36-437E-4C35-B188-9A2C350DE500}" dt="2023-12-05T08:07:38.445" v="3769" actId="20577"/>
          <ac:spMkLst>
            <pc:docMk/>
            <pc:sldMk cId="136196199" sldId="290"/>
            <ac:spMk id="10" creationId="{CA81BE01-D9E7-7045-A326-0E72A6DC8F5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243736-8DD5-3B43-B536-FB33FE5D2FB6}" type="datetimeFigureOut">
              <a:rPr lang="sv-SE" smtClean="0"/>
              <a:t>2023-12-05</a:t>
            </a:fld>
            <a:endParaRPr lang="sv-S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DBBF70-B78B-ED49-9D2D-4C39D288CF64}" type="slidenum">
              <a:rPr lang="sv-SE" smtClean="0"/>
              <a:t>‹#›</a:t>
            </a:fld>
            <a:endParaRPr lang="sv-SE" dirty="0"/>
          </a:p>
        </p:txBody>
      </p:sp>
    </p:spTree>
    <p:extLst>
      <p:ext uri="{BB962C8B-B14F-4D97-AF65-F5344CB8AC3E}">
        <p14:creationId xmlns:p14="http://schemas.microsoft.com/office/powerpoint/2010/main" val="605584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Tar alltså utgångspunkt i föreliggande rättskällor och inte i ett verkligt förekommande problem eller typfall som ska bedömas. (det kan förändras)</a:t>
            </a:r>
          </a:p>
        </p:txBody>
      </p:sp>
      <p:sp>
        <p:nvSpPr>
          <p:cNvPr id="4" name="Platshållare för bildnummer 3"/>
          <p:cNvSpPr>
            <a:spLocks noGrp="1"/>
          </p:cNvSpPr>
          <p:nvPr>
            <p:ph type="sldNum" sz="quarter" idx="5"/>
          </p:nvPr>
        </p:nvSpPr>
        <p:spPr/>
        <p:txBody>
          <a:bodyPr/>
          <a:lstStyle/>
          <a:p>
            <a:fld id="{4CDBBF70-B78B-ED49-9D2D-4C39D288CF64}" type="slidenum">
              <a:rPr lang="sv-SE" smtClean="0"/>
              <a:t>3</a:t>
            </a:fld>
            <a:endParaRPr lang="sv-SE" dirty="0"/>
          </a:p>
        </p:txBody>
      </p:sp>
    </p:spTree>
    <p:extLst>
      <p:ext uri="{BB962C8B-B14F-4D97-AF65-F5344CB8AC3E}">
        <p14:creationId xmlns:p14="http://schemas.microsoft.com/office/powerpoint/2010/main" val="229129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Utgångspunkt 1: Rättskulturen, eller rättsdiskursen, eller rättsparadigmet består inte av en mängd autonoma jurister vilka agerar fritt. Rättskulturen sätter ramar, strukturer och mönster för hur vi talar, argumenterar, tolkar och dömer.</a:t>
            </a:r>
          </a:p>
          <a:p>
            <a:endParaRPr lang="sv-SE" dirty="0"/>
          </a:p>
          <a:p>
            <a:r>
              <a:rPr lang="sv-SE" dirty="0"/>
              <a:t>Utgångspunkt 2: Juridiken är inte åtskild från politiken, filosofin eller moraliska uppfattningar. Det finns ett spel mellan  </a:t>
            </a:r>
          </a:p>
          <a:p>
            <a:endParaRPr lang="sv-SE" dirty="0"/>
          </a:p>
          <a:p>
            <a:r>
              <a:rPr lang="sv-SE" dirty="0"/>
              <a:t>Med de utgångspunkterna är det relevant att fråga: vilka är ramarna och strukturerna som aktualiseras när en fråga om anställningsavtalet och mänskliga rättigheter ställs? Vilka krav ställer den genre av rättsfall som impliceras av den frågan? Den genren kan delas upp i en domskälsdel (</a:t>
            </a:r>
            <a:r>
              <a:rPr lang="sv-SE" dirty="0" err="1"/>
              <a:t>norksa</a:t>
            </a:r>
            <a:r>
              <a:rPr lang="sv-SE" dirty="0"/>
              <a:t> ordet)</a:t>
            </a:r>
          </a:p>
          <a:p>
            <a:endParaRPr lang="sv-SE" dirty="0"/>
          </a:p>
          <a:p>
            <a:endParaRPr lang="sv-SE" dirty="0"/>
          </a:p>
        </p:txBody>
      </p:sp>
      <p:sp>
        <p:nvSpPr>
          <p:cNvPr id="4" name="Platshållare för bildnummer 3"/>
          <p:cNvSpPr>
            <a:spLocks noGrp="1"/>
          </p:cNvSpPr>
          <p:nvPr>
            <p:ph type="sldNum" sz="quarter" idx="5"/>
          </p:nvPr>
        </p:nvSpPr>
        <p:spPr/>
        <p:txBody>
          <a:bodyPr/>
          <a:lstStyle/>
          <a:p>
            <a:fld id="{4CDBBF70-B78B-ED49-9D2D-4C39D288CF64}" type="slidenum">
              <a:rPr lang="sv-SE" smtClean="0"/>
              <a:t>12</a:t>
            </a:fld>
            <a:endParaRPr lang="sv-SE" dirty="0"/>
          </a:p>
        </p:txBody>
      </p:sp>
    </p:spTree>
    <p:extLst>
      <p:ext uri="{BB962C8B-B14F-4D97-AF65-F5344CB8AC3E}">
        <p14:creationId xmlns:p14="http://schemas.microsoft.com/office/powerpoint/2010/main" val="3666924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Även om man inte accepterar att det stämmer i allmänhet att juridiken inte har gränser utan står i samtal med andra diskurser, tror jag att man måste medge att mänskliga rättigheter utmanar såväl rättskälleläran som åtskillnaden mellan filosofi och politik och juridik.</a:t>
            </a:r>
          </a:p>
        </p:txBody>
      </p:sp>
      <p:sp>
        <p:nvSpPr>
          <p:cNvPr id="4" name="Platshållare för bildnummer 3"/>
          <p:cNvSpPr>
            <a:spLocks noGrp="1"/>
          </p:cNvSpPr>
          <p:nvPr>
            <p:ph type="sldNum" sz="quarter" idx="5"/>
          </p:nvPr>
        </p:nvSpPr>
        <p:spPr/>
        <p:txBody>
          <a:bodyPr/>
          <a:lstStyle/>
          <a:p>
            <a:fld id="{4CDBBF70-B78B-ED49-9D2D-4C39D288CF64}" type="slidenum">
              <a:rPr lang="sv-SE" smtClean="0"/>
              <a:t>13</a:t>
            </a:fld>
            <a:endParaRPr lang="sv-SE" dirty="0"/>
          </a:p>
        </p:txBody>
      </p:sp>
    </p:spTree>
    <p:extLst>
      <p:ext uri="{BB962C8B-B14F-4D97-AF65-F5344CB8AC3E}">
        <p14:creationId xmlns:p14="http://schemas.microsoft.com/office/powerpoint/2010/main" val="3948695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CDBBF70-B78B-ED49-9D2D-4C39D288CF64}" type="slidenum">
              <a:rPr lang="sv-SE" smtClean="0"/>
              <a:t>14</a:t>
            </a:fld>
            <a:endParaRPr lang="sv-SE" dirty="0"/>
          </a:p>
        </p:txBody>
      </p:sp>
    </p:spTree>
    <p:extLst>
      <p:ext uri="{BB962C8B-B14F-4D97-AF65-F5344CB8AC3E}">
        <p14:creationId xmlns:p14="http://schemas.microsoft.com/office/powerpoint/2010/main" val="3901703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Kan göras mer finfördelat</a:t>
            </a:r>
          </a:p>
          <a:p>
            <a:endParaRPr lang="sv-SE" dirty="0"/>
          </a:p>
          <a:p>
            <a:r>
              <a:rPr lang="sv-SE" dirty="0"/>
              <a:t>Artiklar eller avhandlingar på mindre områden. Referat av rättsfall och redogörelse för relevanta faktorer i intresseavvägningar.</a:t>
            </a:r>
          </a:p>
          <a:p>
            <a:endParaRPr lang="sv-SE" dirty="0"/>
          </a:p>
          <a:p>
            <a:r>
              <a:rPr lang="sv-SE" dirty="0"/>
              <a:t>Redogörelse för relevanta lagbestämmelser varav vissa sällan tillämpas.</a:t>
            </a:r>
          </a:p>
          <a:p>
            <a:endParaRPr lang="sv-SE" dirty="0"/>
          </a:p>
          <a:p>
            <a:r>
              <a:rPr lang="sv-SE" dirty="0"/>
              <a:t>Även domstolarna hänvisar ogärna till andra rutor. Ju mer praxis som finns i en ruta, desto mindre benägenhet att hänvisa utanför rutan.</a:t>
            </a:r>
          </a:p>
          <a:p>
            <a:endParaRPr lang="sv-SE" dirty="0"/>
          </a:p>
          <a:p>
            <a:r>
              <a:rPr lang="sv-SE" dirty="0"/>
              <a:t>Också extremt allmänna framställningar som inte går in på intresseavvägning alls.</a:t>
            </a:r>
          </a:p>
        </p:txBody>
      </p:sp>
      <p:sp>
        <p:nvSpPr>
          <p:cNvPr id="4" name="Platshållare för bildnummer 3"/>
          <p:cNvSpPr>
            <a:spLocks noGrp="1"/>
          </p:cNvSpPr>
          <p:nvPr>
            <p:ph type="sldNum" sz="quarter" idx="5"/>
          </p:nvPr>
        </p:nvSpPr>
        <p:spPr/>
        <p:txBody>
          <a:bodyPr/>
          <a:lstStyle/>
          <a:p>
            <a:fld id="{4CDBBF70-B78B-ED49-9D2D-4C39D288CF64}" type="slidenum">
              <a:rPr lang="sv-SE" smtClean="0"/>
              <a:t>15</a:t>
            </a:fld>
            <a:endParaRPr lang="sv-SE" dirty="0"/>
          </a:p>
        </p:txBody>
      </p:sp>
    </p:spTree>
    <p:extLst>
      <p:ext uri="{BB962C8B-B14F-4D97-AF65-F5344CB8AC3E}">
        <p14:creationId xmlns:p14="http://schemas.microsoft.com/office/powerpoint/2010/main" val="3905501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Men om alla intresseavvägningar behandlas som samma problemområde, vilka mer allmänna mönster framträder då?</a:t>
            </a:r>
          </a:p>
          <a:p>
            <a:endParaRPr lang="sv-SE" dirty="0"/>
          </a:p>
          <a:p>
            <a:r>
              <a:rPr lang="sv-SE" dirty="0"/>
              <a:t>Kan återkommande argumentationsmönster, narrativ, problem, och andra mönster framträda på ett sådant allmänt plan? Jag tror att jag kan visa det.</a:t>
            </a:r>
          </a:p>
          <a:p>
            <a:endParaRPr lang="sv-SE" dirty="0"/>
          </a:p>
          <a:p>
            <a:r>
              <a:rPr lang="sv-SE" dirty="0"/>
              <a:t>Jag tror då att vi kan ha en bättre utgångspunkt när vi ska analysera nya företeelser inom problemområdet. Företeelser som inte ännu prövats eller omfattas av särskild lagstiftning.</a:t>
            </a:r>
          </a:p>
        </p:txBody>
      </p:sp>
      <p:sp>
        <p:nvSpPr>
          <p:cNvPr id="4" name="Platshållare för bildnummer 3"/>
          <p:cNvSpPr>
            <a:spLocks noGrp="1"/>
          </p:cNvSpPr>
          <p:nvPr>
            <p:ph type="sldNum" sz="quarter" idx="5"/>
          </p:nvPr>
        </p:nvSpPr>
        <p:spPr/>
        <p:txBody>
          <a:bodyPr/>
          <a:lstStyle/>
          <a:p>
            <a:fld id="{4CDBBF70-B78B-ED49-9D2D-4C39D288CF64}" type="slidenum">
              <a:rPr lang="sv-SE" smtClean="0"/>
              <a:t>16</a:t>
            </a:fld>
            <a:endParaRPr lang="sv-SE" dirty="0"/>
          </a:p>
        </p:txBody>
      </p:sp>
    </p:spTree>
    <p:extLst>
      <p:ext uri="{BB962C8B-B14F-4D97-AF65-F5344CB8AC3E}">
        <p14:creationId xmlns:p14="http://schemas.microsoft.com/office/powerpoint/2010/main" val="33626934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Hypotes? Om mönstret är enhetligt är det ett mönster. Om mönstret är splittrat är det alternativa strategier. Är det alltför splittrat är det inget alls.</a:t>
            </a:r>
          </a:p>
          <a:p>
            <a:endParaRPr lang="sv-SE" dirty="0"/>
          </a:p>
          <a:p>
            <a:r>
              <a:rPr lang="sv-SE" dirty="0"/>
              <a:t>Verkligheten ges stort utrymme. Men rättigheter är ju klart ”overkliga”. De kan inte beskrivas på samma sätt som konsekvenserna av ett agerande. De är bara något vi värderar högt. Och därför finns det inte så mycket att säga om dem i en dom.</a:t>
            </a:r>
          </a:p>
          <a:p>
            <a:endParaRPr lang="sv-SE" dirty="0"/>
          </a:p>
          <a:p>
            <a:r>
              <a:rPr lang="sv-SE" dirty="0"/>
              <a:t>Alternativt</a:t>
            </a:r>
          </a:p>
        </p:txBody>
      </p:sp>
      <p:sp>
        <p:nvSpPr>
          <p:cNvPr id="4" name="Slide Number Placeholder 3"/>
          <p:cNvSpPr>
            <a:spLocks noGrp="1"/>
          </p:cNvSpPr>
          <p:nvPr>
            <p:ph type="sldNum" sz="quarter" idx="5"/>
          </p:nvPr>
        </p:nvSpPr>
        <p:spPr/>
        <p:txBody>
          <a:bodyPr/>
          <a:lstStyle/>
          <a:p>
            <a:fld id="{4CDBBF70-B78B-ED49-9D2D-4C39D288CF64}" type="slidenum">
              <a:rPr lang="sv-SE" smtClean="0"/>
              <a:t>17</a:t>
            </a:fld>
            <a:endParaRPr lang="sv-SE" dirty="0"/>
          </a:p>
        </p:txBody>
      </p:sp>
    </p:spTree>
    <p:extLst>
      <p:ext uri="{BB962C8B-B14F-4D97-AF65-F5344CB8AC3E}">
        <p14:creationId xmlns:p14="http://schemas.microsoft.com/office/powerpoint/2010/main" val="38176416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finns undantag</a:t>
            </a:r>
          </a:p>
        </p:txBody>
      </p:sp>
      <p:sp>
        <p:nvSpPr>
          <p:cNvPr id="4" name="Platshållare för bildnummer 3"/>
          <p:cNvSpPr>
            <a:spLocks noGrp="1"/>
          </p:cNvSpPr>
          <p:nvPr>
            <p:ph type="sldNum" sz="quarter" idx="5"/>
          </p:nvPr>
        </p:nvSpPr>
        <p:spPr/>
        <p:txBody>
          <a:bodyPr/>
          <a:lstStyle/>
          <a:p>
            <a:fld id="{4CDBBF70-B78B-ED49-9D2D-4C39D288CF64}" type="slidenum">
              <a:rPr lang="sv-SE" smtClean="0"/>
              <a:t>18</a:t>
            </a:fld>
            <a:endParaRPr lang="sv-SE" dirty="0"/>
          </a:p>
        </p:txBody>
      </p:sp>
    </p:spTree>
    <p:extLst>
      <p:ext uri="{BB962C8B-B14F-4D97-AF65-F5344CB8AC3E}">
        <p14:creationId xmlns:p14="http://schemas.microsoft.com/office/powerpoint/2010/main" val="31806604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Inte lika starkt.</a:t>
            </a:r>
          </a:p>
        </p:txBody>
      </p:sp>
      <p:sp>
        <p:nvSpPr>
          <p:cNvPr id="4" name="Platshållare för bildnummer 3"/>
          <p:cNvSpPr>
            <a:spLocks noGrp="1"/>
          </p:cNvSpPr>
          <p:nvPr>
            <p:ph type="sldNum" sz="quarter" idx="5"/>
          </p:nvPr>
        </p:nvSpPr>
        <p:spPr/>
        <p:txBody>
          <a:bodyPr/>
          <a:lstStyle/>
          <a:p>
            <a:fld id="{4CDBBF70-B78B-ED49-9D2D-4C39D288CF64}" type="slidenum">
              <a:rPr lang="sv-SE" smtClean="0"/>
              <a:t>19</a:t>
            </a:fld>
            <a:endParaRPr lang="sv-SE" dirty="0"/>
          </a:p>
        </p:txBody>
      </p:sp>
    </p:spTree>
    <p:extLst>
      <p:ext uri="{BB962C8B-B14F-4D97-AF65-F5344CB8AC3E}">
        <p14:creationId xmlns:p14="http://schemas.microsoft.com/office/powerpoint/2010/main" val="31411518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CDBBF70-B78B-ED49-9D2D-4C39D288CF64}" type="slidenum">
              <a:rPr lang="sv-SE" smtClean="0"/>
              <a:t>20</a:t>
            </a:fld>
            <a:endParaRPr lang="sv-SE" dirty="0"/>
          </a:p>
        </p:txBody>
      </p:sp>
    </p:spTree>
    <p:extLst>
      <p:ext uri="{BB962C8B-B14F-4D97-AF65-F5344CB8AC3E}">
        <p14:creationId xmlns:p14="http://schemas.microsoft.com/office/powerpoint/2010/main" val="371638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Naturligt avtalsvillkor (naturale </a:t>
            </a:r>
            <a:r>
              <a:rPr lang="sv-SE" dirty="0" err="1"/>
              <a:t>negotii</a:t>
            </a:r>
            <a:r>
              <a:rPr lang="sv-SE" dirty="0"/>
              <a:t>)</a:t>
            </a:r>
          </a:p>
          <a:p>
            <a:r>
              <a:rPr lang="sv-SE" dirty="0"/>
              <a:t>Allmän rättsgrundsats?</a:t>
            </a:r>
          </a:p>
          <a:p>
            <a:r>
              <a:rPr lang="sv-SE" dirty="0"/>
              <a:t>Härledd ur äganderätten?</a:t>
            </a:r>
          </a:p>
          <a:p>
            <a:r>
              <a:rPr lang="sv-SE" dirty="0"/>
              <a:t>Dold klausul i kollektivavtalet?</a:t>
            </a:r>
          </a:p>
        </p:txBody>
      </p:sp>
      <p:sp>
        <p:nvSpPr>
          <p:cNvPr id="4" name="Slide Number Placeholder 3"/>
          <p:cNvSpPr>
            <a:spLocks noGrp="1"/>
          </p:cNvSpPr>
          <p:nvPr>
            <p:ph type="sldNum" sz="quarter" idx="5"/>
          </p:nvPr>
        </p:nvSpPr>
        <p:spPr/>
        <p:txBody>
          <a:bodyPr/>
          <a:lstStyle/>
          <a:p>
            <a:fld id="{4CDBBF70-B78B-ED49-9D2D-4C39D288CF64}" type="slidenum">
              <a:rPr lang="sv-SE" smtClean="0"/>
              <a:t>4</a:t>
            </a:fld>
            <a:endParaRPr lang="sv-SE" dirty="0"/>
          </a:p>
        </p:txBody>
      </p:sp>
    </p:spTree>
    <p:extLst>
      <p:ext uri="{BB962C8B-B14F-4D97-AF65-F5344CB8AC3E}">
        <p14:creationId xmlns:p14="http://schemas.microsoft.com/office/powerpoint/2010/main" val="4222833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frågor om </a:t>
            </a:r>
            <a:r>
              <a:rPr lang="sv-SE" dirty="0" err="1"/>
              <a:t>styrningsret</a:t>
            </a:r>
            <a:r>
              <a:rPr lang="sv-SE" dirty="0"/>
              <a:t>: För arbetsgivaren räcker det generellt att anföra anställningsavtalet, det är upp till arbetstagaren att anföra ett motskäl till arbetsskyldighet. T.ex. lagbestämmelse.</a:t>
            </a:r>
          </a:p>
          <a:p>
            <a:endParaRPr lang="sv-SE" dirty="0"/>
          </a:p>
          <a:p>
            <a:r>
              <a:rPr lang="sv-SE" dirty="0"/>
              <a:t>I frågor om lojalitetsplikt: Arbetsgivaren behöver normalt anföra anställningsavtalet och någon form av skada eller risk för skada. Det är sedan upp till arbetstagaren att anföra ett motskäl till lojalitetsplikt. T.ex. en lag.</a:t>
            </a:r>
          </a:p>
          <a:p>
            <a:endParaRPr lang="sv-SE" dirty="0"/>
          </a:p>
          <a:p>
            <a:r>
              <a:rPr lang="sv-SE" dirty="0"/>
              <a:t>Frågan är då vad som ska följa av att arbetstagare anför mänskliga rättigheter som motskäl. Och vidare, vilka krav ställs på domskälen efter att detta har skett.</a:t>
            </a:r>
          </a:p>
        </p:txBody>
      </p:sp>
      <p:sp>
        <p:nvSpPr>
          <p:cNvPr id="4" name="Platshållare för bildnummer 3"/>
          <p:cNvSpPr>
            <a:spLocks noGrp="1"/>
          </p:cNvSpPr>
          <p:nvPr>
            <p:ph type="sldNum" sz="quarter" idx="5"/>
          </p:nvPr>
        </p:nvSpPr>
        <p:spPr/>
        <p:txBody>
          <a:bodyPr/>
          <a:lstStyle/>
          <a:p>
            <a:fld id="{4CDBBF70-B78B-ED49-9D2D-4C39D288CF64}" type="slidenum">
              <a:rPr lang="sv-SE" smtClean="0"/>
              <a:t>5</a:t>
            </a:fld>
            <a:endParaRPr lang="sv-SE" dirty="0"/>
          </a:p>
        </p:txBody>
      </p:sp>
    </p:spTree>
    <p:extLst>
      <p:ext uri="{BB962C8B-B14F-4D97-AF65-F5344CB8AC3E}">
        <p14:creationId xmlns:p14="http://schemas.microsoft.com/office/powerpoint/2010/main" val="3059017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Lite förenklat naturligtvis.</a:t>
            </a:r>
          </a:p>
          <a:p>
            <a:endParaRPr lang="sv-SE" dirty="0"/>
          </a:p>
          <a:p>
            <a:r>
              <a:rPr lang="sv-SE" dirty="0"/>
              <a:t>Staten är skyldig att avstå från kränkningar, men också skyldig att säkerställa att rättigheter skyddas mellan enskilda rättssubjekt.</a:t>
            </a:r>
          </a:p>
        </p:txBody>
      </p:sp>
      <p:sp>
        <p:nvSpPr>
          <p:cNvPr id="4" name="Platshållare för bildnummer 3"/>
          <p:cNvSpPr>
            <a:spLocks noGrp="1"/>
          </p:cNvSpPr>
          <p:nvPr>
            <p:ph type="sldNum" sz="quarter" idx="5"/>
          </p:nvPr>
        </p:nvSpPr>
        <p:spPr/>
        <p:txBody>
          <a:bodyPr/>
          <a:lstStyle/>
          <a:p>
            <a:fld id="{4CDBBF70-B78B-ED49-9D2D-4C39D288CF64}" type="slidenum">
              <a:rPr lang="sv-SE" smtClean="0"/>
              <a:t>6</a:t>
            </a:fld>
            <a:endParaRPr lang="sv-SE" dirty="0"/>
          </a:p>
        </p:txBody>
      </p:sp>
    </p:spTree>
    <p:extLst>
      <p:ext uri="{BB962C8B-B14F-4D97-AF65-F5344CB8AC3E}">
        <p14:creationId xmlns:p14="http://schemas.microsoft.com/office/powerpoint/2010/main" val="2707502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innebär att när en arbetstagare för in ett påstående om att mänskliga rättigheter</a:t>
            </a:r>
          </a:p>
        </p:txBody>
      </p:sp>
      <p:sp>
        <p:nvSpPr>
          <p:cNvPr id="4" name="Platshållare för bildnummer 3"/>
          <p:cNvSpPr>
            <a:spLocks noGrp="1"/>
          </p:cNvSpPr>
          <p:nvPr>
            <p:ph type="sldNum" sz="quarter" idx="5"/>
          </p:nvPr>
        </p:nvSpPr>
        <p:spPr/>
        <p:txBody>
          <a:bodyPr/>
          <a:lstStyle/>
          <a:p>
            <a:fld id="{4CDBBF70-B78B-ED49-9D2D-4C39D288CF64}" type="slidenum">
              <a:rPr lang="sv-SE" smtClean="0"/>
              <a:t>7</a:t>
            </a:fld>
            <a:endParaRPr lang="sv-SE" dirty="0"/>
          </a:p>
        </p:txBody>
      </p:sp>
    </p:spTree>
    <p:extLst>
      <p:ext uri="{BB962C8B-B14F-4D97-AF65-F5344CB8AC3E}">
        <p14:creationId xmlns:p14="http://schemas.microsoft.com/office/powerpoint/2010/main" val="1010782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Varför för arbetstagare (eller domstolen) in mänskliga rättigheter i en tvist om arbetsskyldighet eller lojalitetsplikt?</a:t>
            </a:r>
          </a:p>
        </p:txBody>
      </p:sp>
      <p:sp>
        <p:nvSpPr>
          <p:cNvPr id="4" name="Slide Number Placeholder 3"/>
          <p:cNvSpPr>
            <a:spLocks noGrp="1"/>
          </p:cNvSpPr>
          <p:nvPr>
            <p:ph type="sldNum" sz="quarter" idx="5"/>
          </p:nvPr>
        </p:nvSpPr>
        <p:spPr/>
        <p:txBody>
          <a:bodyPr/>
          <a:lstStyle/>
          <a:p>
            <a:fld id="{4CDBBF70-B78B-ED49-9D2D-4C39D288CF64}" type="slidenum">
              <a:rPr lang="sv-SE" smtClean="0"/>
              <a:t>8</a:t>
            </a:fld>
            <a:endParaRPr lang="sv-SE" dirty="0"/>
          </a:p>
        </p:txBody>
      </p:sp>
    </p:spTree>
    <p:extLst>
      <p:ext uri="{BB962C8B-B14F-4D97-AF65-F5344CB8AC3E}">
        <p14:creationId xmlns:p14="http://schemas.microsoft.com/office/powerpoint/2010/main" val="3100255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Detta illustrerar hur frågor om mänskliga rättigheter öppnar den individuella arbetsrättens klassiska tvåpartsrelation. Andra intressen än parternas ska beaktas beaktas. </a:t>
            </a:r>
          </a:p>
          <a:p>
            <a:endParaRPr lang="sv-SE" dirty="0"/>
          </a:p>
          <a:p>
            <a:r>
              <a:rPr lang="sv-SE" dirty="0"/>
              <a:t>Tredje man får större betydelse när frågan om mänskliga rättigheter förs in.</a:t>
            </a:r>
          </a:p>
          <a:p>
            <a:endParaRPr lang="sv-SE" dirty="0"/>
          </a:p>
          <a:p>
            <a:endParaRPr lang="sv-SE" dirty="0"/>
          </a:p>
          <a:p>
            <a:r>
              <a:rPr lang="sv-SE" dirty="0"/>
              <a:t>Och maktförhållandena och flödena kompliceras något.</a:t>
            </a:r>
          </a:p>
        </p:txBody>
      </p:sp>
      <p:sp>
        <p:nvSpPr>
          <p:cNvPr id="4" name="Platshållare för bildnummer 3"/>
          <p:cNvSpPr>
            <a:spLocks noGrp="1"/>
          </p:cNvSpPr>
          <p:nvPr>
            <p:ph type="sldNum" sz="quarter" idx="5"/>
          </p:nvPr>
        </p:nvSpPr>
        <p:spPr/>
        <p:txBody>
          <a:bodyPr/>
          <a:lstStyle/>
          <a:p>
            <a:fld id="{4CDBBF70-B78B-ED49-9D2D-4C39D288CF64}" type="slidenum">
              <a:rPr lang="sv-SE" smtClean="0"/>
              <a:t>9</a:t>
            </a:fld>
            <a:endParaRPr lang="sv-SE" dirty="0"/>
          </a:p>
        </p:txBody>
      </p:sp>
    </p:spTree>
    <p:extLst>
      <p:ext uri="{BB962C8B-B14F-4D97-AF65-F5344CB8AC3E}">
        <p14:creationId xmlns:p14="http://schemas.microsoft.com/office/powerpoint/2010/main" val="1920820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Allt påverkar allt. Det går inte att beskriva intresseavvägningarna utan att skriva om spänningen mellan olika individers rättigheter. Det går inte att skriva om olika individers rättigheter utan att skriva om Europakonventionen. Det går inte att skriva om Europakonventionen utan att skriva om proportionalitet. Allt har med allt att göra och en rättvisande beskrivning skulle vara cirkulär. Vi är dock människor och jag ska skriva en text. Alltså måste jag </a:t>
            </a:r>
          </a:p>
        </p:txBody>
      </p:sp>
      <p:sp>
        <p:nvSpPr>
          <p:cNvPr id="4" name="Platshållare för bildnummer 3"/>
          <p:cNvSpPr>
            <a:spLocks noGrp="1"/>
          </p:cNvSpPr>
          <p:nvPr>
            <p:ph type="sldNum" sz="quarter" idx="5"/>
          </p:nvPr>
        </p:nvSpPr>
        <p:spPr/>
        <p:txBody>
          <a:bodyPr/>
          <a:lstStyle/>
          <a:p>
            <a:fld id="{4CDBBF70-B78B-ED49-9D2D-4C39D288CF64}" type="slidenum">
              <a:rPr lang="sv-SE" smtClean="0"/>
              <a:t>10</a:t>
            </a:fld>
            <a:endParaRPr lang="sv-SE" dirty="0"/>
          </a:p>
        </p:txBody>
      </p:sp>
    </p:spTree>
    <p:extLst>
      <p:ext uri="{BB962C8B-B14F-4D97-AF65-F5344CB8AC3E}">
        <p14:creationId xmlns:p14="http://schemas.microsoft.com/office/powerpoint/2010/main" val="2458994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Man kan kallade det strukturalistiskt eller </a:t>
            </a:r>
            <a:r>
              <a:rPr lang="sv-SE" dirty="0" err="1"/>
              <a:t>topiskt</a:t>
            </a:r>
            <a:r>
              <a:rPr lang="sv-SE" dirty="0"/>
              <a:t>. Jag är inte helt säker på att man behöver det. Det behövs endast om rättsdogmatikens gränser ska dras snävt. Annars räcker väl att säga att det är fråga om tolkande rättsdogmatik som vill ta fram principerna.</a:t>
            </a:r>
          </a:p>
        </p:txBody>
      </p:sp>
      <p:sp>
        <p:nvSpPr>
          <p:cNvPr id="4" name="Platshållare för bildnummer 3"/>
          <p:cNvSpPr>
            <a:spLocks noGrp="1"/>
          </p:cNvSpPr>
          <p:nvPr>
            <p:ph type="sldNum" sz="quarter" idx="5"/>
          </p:nvPr>
        </p:nvSpPr>
        <p:spPr/>
        <p:txBody>
          <a:bodyPr/>
          <a:lstStyle/>
          <a:p>
            <a:fld id="{4CDBBF70-B78B-ED49-9D2D-4C39D288CF64}" type="slidenum">
              <a:rPr lang="sv-SE" smtClean="0"/>
              <a:t>11</a:t>
            </a:fld>
            <a:endParaRPr lang="sv-SE" dirty="0"/>
          </a:p>
        </p:txBody>
      </p:sp>
    </p:spTree>
    <p:extLst>
      <p:ext uri="{BB962C8B-B14F-4D97-AF65-F5344CB8AC3E}">
        <p14:creationId xmlns:p14="http://schemas.microsoft.com/office/powerpoint/2010/main" val="2871255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UU_White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B7CC7-C518-2744-AE0D-462C0746192B}"/>
              </a:ext>
            </a:extLst>
          </p:cNvPr>
          <p:cNvSpPr>
            <a:spLocks noGrp="1"/>
          </p:cNvSpPr>
          <p:nvPr>
            <p:ph type="ctrTitle" hasCustomPrompt="1"/>
          </p:nvPr>
        </p:nvSpPr>
        <p:spPr>
          <a:xfrm>
            <a:off x="1524000" y="1122363"/>
            <a:ext cx="9144000" cy="2387600"/>
          </a:xfrm>
        </p:spPr>
        <p:txBody>
          <a:bodyPr anchor="b"/>
          <a:lstStyle>
            <a:lvl1pPr algn="ctr">
              <a:defRPr sz="3800"/>
            </a:lvl1pPr>
          </a:lstStyle>
          <a:p>
            <a:r>
              <a:rPr lang="en-GB" dirty="0"/>
              <a:t>KLICKA HÄR FÖR ATT ÄNDRA RUBRIK</a:t>
            </a:r>
            <a:endParaRPr lang="sv-SE" dirty="0"/>
          </a:p>
        </p:txBody>
      </p:sp>
      <p:sp>
        <p:nvSpPr>
          <p:cNvPr id="3" name="Subtitle 2">
            <a:extLst>
              <a:ext uri="{FF2B5EF4-FFF2-40B4-BE49-F238E27FC236}">
                <a16:creationId xmlns:a16="http://schemas.microsoft.com/office/drawing/2014/main" id="{957693B9-6AA9-3848-98BE-636D0998128C}"/>
              </a:ext>
            </a:extLst>
          </p:cNvPr>
          <p:cNvSpPr>
            <a:spLocks noGrp="1"/>
          </p:cNvSpPr>
          <p:nvPr>
            <p:ph type="subTitle" idx="1" hasCustomPrompt="1"/>
          </p:nvPr>
        </p:nvSpPr>
        <p:spPr>
          <a:xfrm>
            <a:off x="1524000" y="3834267"/>
            <a:ext cx="9144000" cy="1655762"/>
          </a:xfrm>
        </p:spPr>
        <p:txBody>
          <a:bodyPr/>
          <a:lstStyle>
            <a:lvl1pPr marL="0" indent="0" algn="ctr">
              <a:buNone/>
              <a:defRPr sz="1800" spc="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UNDERRUBRIK</a:t>
            </a:r>
          </a:p>
        </p:txBody>
      </p:sp>
    </p:spTree>
    <p:extLst>
      <p:ext uri="{BB962C8B-B14F-4D97-AF65-F5344CB8AC3E}">
        <p14:creationId xmlns:p14="http://schemas.microsoft.com/office/powerpoint/2010/main" val="3861176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UU_White_Title with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A2D5DCA-C7EF-D847-BF31-7756142E39C8}"/>
              </a:ext>
            </a:extLst>
          </p:cNvPr>
          <p:cNvSpPr>
            <a:spLocks noGrp="1"/>
          </p:cNvSpPr>
          <p:nvPr>
            <p:ph type="pic" sz="quarter" idx="10" hasCustomPrompt="1"/>
          </p:nvPr>
        </p:nvSpPr>
        <p:spPr>
          <a:xfrm>
            <a:off x="1524000" y="2265681"/>
            <a:ext cx="9144000" cy="3108960"/>
          </a:xfrm>
        </p:spPr>
        <p:txBody>
          <a:bodyPr/>
          <a:lstStyle>
            <a:lvl1pPr>
              <a:buNone/>
              <a:defRPr/>
            </a:lvl1pPr>
          </a:lstStyle>
          <a:p>
            <a:r>
              <a:rPr lang="sv-SE" dirty="0"/>
              <a:t>Klicka på ikonen för att lägga till en bild</a:t>
            </a:r>
          </a:p>
        </p:txBody>
      </p:sp>
      <p:sp>
        <p:nvSpPr>
          <p:cNvPr id="2" name="Title 1">
            <a:extLst>
              <a:ext uri="{FF2B5EF4-FFF2-40B4-BE49-F238E27FC236}">
                <a16:creationId xmlns:a16="http://schemas.microsoft.com/office/drawing/2014/main" id="{3AEB7CC7-C518-2744-AE0D-462C0746192B}"/>
              </a:ext>
            </a:extLst>
          </p:cNvPr>
          <p:cNvSpPr>
            <a:spLocks noGrp="1"/>
          </p:cNvSpPr>
          <p:nvPr>
            <p:ph type="ctrTitle" hasCustomPrompt="1"/>
          </p:nvPr>
        </p:nvSpPr>
        <p:spPr>
          <a:xfrm>
            <a:off x="1524000" y="461963"/>
            <a:ext cx="9144000" cy="1417637"/>
          </a:xfrm>
        </p:spPr>
        <p:txBody>
          <a:bodyPr anchor="b"/>
          <a:lstStyle>
            <a:lvl1pPr algn="ctr">
              <a:defRPr sz="3800"/>
            </a:lvl1pPr>
          </a:lstStyle>
          <a:p>
            <a:r>
              <a:rPr lang="en-GB" dirty="0"/>
              <a:t>KLICKA HÄR FÖR ATT ÄNDRA RUBRIK</a:t>
            </a:r>
            <a:endParaRPr lang="sv-SE" dirty="0"/>
          </a:p>
        </p:txBody>
      </p:sp>
      <p:sp>
        <p:nvSpPr>
          <p:cNvPr id="3" name="Subtitle 2">
            <a:extLst>
              <a:ext uri="{FF2B5EF4-FFF2-40B4-BE49-F238E27FC236}">
                <a16:creationId xmlns:a16="http://schemas.microsoft.com/office/drawing/2014/main" id="{957693B9-6AA9-3848-98BE-636D0998128C}"/>
              </a:ext>
            </a:extLst>
          </p:cNvPr>
          <p:cNvSpPr>
            <a:spLocks noGrp="1"/>
          </p:cNvSpPr>
          <p:nvPr>
            <p:ph type="subTitle" idx="1" hasCustomPrompt="1"/>
          </p:nvPr>
        </p:nvSpPr>
        <p:spPr>
          <a:xfrm>
            <a:off x="1524000" y="5760722"/>
            <a:ext cx="9144000" cy="259080"/>
          </a:xfrm>
        </p:spPr>
        <p:txBody>
          <a:bodyPr>
            <a:noAutofit/>
          </a:bodyPr>
          <a:lstStyle>
            <a:lvl1pPr marL="0" indent="0" algn="ctr">
              <a:buNone/>
              <a:defRPr sz="1500"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dirty="0"/>
              <a:t>KLICKA HÄR FÖR ATT ÄNDRA UNDERRUBRIK</a:t>
            </a:r>
          </a:p>
        </p:txBody>
      </p:sp>
    </p:spTree>
    <p:extLst>
      <p:ext uri="{BB962C8B-B14F-4D97-AF65-F5344CB8AC3E}">
        <p14:creationId xmlns:p14="http://schemas.microsoft.com/office/powerpoint/2010/main" val="521873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UU_White_Text with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03C56-2D27-904E-B863-86215E420177}"/>
              </a:ext>
            </a:extLst>
          </p:cNvPr>
          <p:cNvSpPr>
            <a:spLocks noGrp="1"/>
          </p:cNvSpPr>
          <p:nvPr>
            <p:ph type="title" hasCustomPrompt="1"/>
          </p:nvPr>
        </p:nvSpPr>
        <p:spPr>
          <a:xfrm>
            <a:off x="839788" y="987425"/>
            <a:ext cx="8852852" cy="445136"/>
          </a:xfrm>
        </p:spPr>
        <p:txBody>
          <a:bodyPr anchor="b"/>
          <a:lstStyle>
            <a:lvl1pPr>
              <a:defRPr sz="2400"/>
            </a:lvl1pPr>
          </a:lstStyle>
          <a:p>
            <a:r>
              <a:rPr lang="en-GB" dirty="0"/>
              <a:t>KLICKA HÄR FÖR ATT ÄNDRA RUBRIK</a:t>
            </a:r>
            <a:endParaRPr lang="sv-SE" dirty="0"/>
          </a:p>
        </p:txBody>
      </p:sp>
      <p:sp>
        <p:nvSpPr>
          <p:cNvPr id="3" name="Picture Placeholder 2">
            <a:extLst>
              <a:ext uri="{FF2B5EF4-FFF2-40B4-BE49-F238E27FC236}">
                <a16:creationId xmlns:a16="http://schemas.microsoft.com/office/drawing/2014/main" id="{5C0E3859-1AB0-1842-A6D1-C215EC618BFB}"/>
              </a:ext>
            </a:extLst>
          </p:cNvPr>
          <p:cNvSpPr>
            <a:spLocks noGrp="1"/>
          </p:cNvSpPr>
          <p:nvPr>
            <p:ph type="pic" idx="1" hasCustomPrompt="1"/>
          </p:nvPr>
        </p:nvSpPr>
        <p:spPr>
          <a:xfrm>
            <a:off x="6096000" y="1778001"/>
            <a:ext cx="3596640" cy="408305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en bild</a:t>
            </a:r>
          </a:p>
        </p:txBody>
      </p:sp>
      <p:sp>
        <p:nvSpPr>
          <p:cNvPr id="4" name="Text Placeholder 3">
            <a:extLst>
              <a:ext uri="{FF2B5EF4-FFF2-40B4-BE49-F238E27FC236}">
                <a16:creationId xmlns:a16="http://schemas.microsoft.com/office/drawing/2014/main" id="{2C70CE97-22F3-D54E-97F1-698A9CC7BC23}"/>
              </a:ext>
            </a:extLst>
          </p:cNvPr>
          <p:cNvSpPr>
            <a:spLocks noGrp="1"/>
          </p:cNvSpPr>
          <p:nvPr>
            <p:ph type="body" sz="half" idx="2" hasCustomPrompt="1"/>
          </p:nvPr>
        </p:nvSpPr>
        <p:spPr>
          <a:xfrm>
            <a:off x="839788" y="1785939"/>
            <a:ext cx="4900612" cy="4083050"/>
          </a:xfrm>
        </p:spPr>
        <p:txBody>
          <a:bodyPr/>
          <a:lstStyle>
            <a:lvl1pPr marL="0" indent="0">
              <a:buNone/>
              <a:defRPr sz="17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Klicka</a:t>
            </a:r>
            <a:r>
              <a:rPr lang="en-GB" dirty="0"/>
              <a:t> </a:t>
            </a:r>
            <a:r>
              <a:rPr lang="en-GB" dirty="0" err="1"/>
              <a:t>här</a:t>
            </a:r>
            <a:r>
              <a:rPr lang="en-GB" dirty="0"/>
              <a:t> </a:t>
            </a:r>
            <a:r>
              <a:rPr lang="en-GB" dirty="0" err="1"/>
              <a:t>för</a:t>
            </a:r>
            <a:r>
              <a:rPr lang="en-GB" dirty="0"/>
              <a:t> </a:t>
            </a:r>
            <a:r>
              <a:rPr lang="en-GB" dirty="0" err="1"/>
              <a:t>att</a:t>
            </a:r>
            <a:r>
              <a:rPr lang="en-GB" dirty="0"/>
              <a:t> </a:t>
            </a:r>
            <a:r>
              <a:rPr lang="en-GB" dirty="0" err="1"/>
              <a:t>skriva</a:t>
            </a:r>
            <a:r>
              <a:rPr lang="en-GB" dirty="0"/>
              <a:t> in text</a:t>
            </a:r>
          </a:p>
        </p:txBody>
      </p:sp>
    </p:spTree>
    <p:extLst>
      <p:ext uri="{BB962C8B-B14F-4D97-AF65-F5344CB8AC3E}">
        <p14:creationId xmlns:p14="http://schemas.microsoft.com/office/powerpoint/2010/main" val="1906961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UU_white_text with placehol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D0E896C-B616-284C-8503-5E9C1C31C63A}"/>
              </a:ext>
            </a:extLst>
          </p:cNvPr>
          <p:cNvSpPr>
            <a:spLocks noGrp="1"/>
          </p:cNvSpPr>
          <p:nvPr>
            <p:ph type="title" hasCustomPrompt="1"/>
          </p:nvPr>
        </p:nvSpPr>
        <p:spPr>
          <a:xfrm>
            <a:off x="839788" y="987425"/>
            <a:ext cx="8852852" cy="445136"/>
          </a:xfrm>
        </p:spPr>
        <p:txBody>
          <a:bodyPr anchor="b"/>
          <a:lstStyle>
            <a:lvl1pPr>
              <a:defRPr sz="2400"/>
            </a:lvl1pPr>
          </a:lstStyle>
          <a:p>
            <a:r>
              <a:rPr lang="en-GB" dirty="0"/>
              <a:t>KLICKA HÄR FÖR ATT ÄNDRA RUBRIK</a:t>
            </a:r>
            <a:endParaRPr lang="sv-SE" dirty="0"/>
          </a:p>
        </p:txBody>
      </p:sp>
      <p:sp>
        <p:nvSpPr>
          <p:cNvPr id="6" name="Platshållare för innehåll 5">
            <a:extLst>
              <a:ext uri="{FF2B5EF4-FFF2-40B4-BE49-F238E27FC236}">
                <a16:creationId xmlns:a16="http://schemas.microsoft.com/office/drawing/2014/main" id="{F0139FF6-A53E-FE44-979A-D0660354337A}"/>
              </a:ext>
            </a:extLst>
          </p:cNvPr>
          <p:cNvSpPr>
            <a:spLocks noGrp="1"/>
          </p:cNvSpPr>
          <p:nvPr>
            <p:ph sz="quarter" idx="10" hasCustomPrompt="1"/>
          </p:nvPr>
        </p:nvSpPr>
        <p:spPr>
          <a:xfrm>
            <a:off x="839788" y="1785938"/>
            <a:ext cx="8853487" cy="4084637"/>
          </a:xfrm>
        </p:spPr>
        <p:txBody>
          <a:bodyPr/>
          <a:lstStyle/>
          <a:p>
            <a:pPr lvl="0"/>
            <a:r>
              <a:rPr lang="sv-SE"/>
              <a:t>Klicka här för att skriva in text</a:t>
            </a:r>
          </a:p>
        </p:txBody>
      </p:sp>
    </p:spTree>
    <p:extLst>
      <p:ext uri="{BB962C8B-B14F-4D97-AF65-F5344CB8AC3E}">
        <p14:creationId xmlns:p14="http://schemas.microsoft.com/office/powerpoint/2010/main" val="2576685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UU_White_Image with tex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5C0E3859-1AB0-1842-A6D1-C215EC618BFB}"/>
              </a:ext>
            </a:extLst>
          </p:cNvPr>
          <p:cNvSpPr>
            <a:spLocks noGrp="1"/>
          </p:cNvSpPr>
          <p:nvPr>
            <p:ph type="pic" idx="1" hasCustomPrompt="1"/>
          </p:nvPr>
        </p:nvSpPr>
        <p:spPr>
          <a:xfrm>
            <a:off x="0" y="0"/>
            <a:ext cx="12192000" cy="685800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en bild</a:t>
            </a:r>
          </a:p>
        </p:txBody>
      </p:sp>
    </p:spTree>
    <p:extLst>
      <p:ext uri="{BB962C8B-B14F-4D97-AF65-F5344CB8AC3E}">
        <p14:creationId xmlns:p14="http://schemas.microsoft.com/office/powerpoint/2010/main" val="3733417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image" Target="../media/image1.tif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Bildobjekt 8">
            <a:extLst>
              <a:ext uri="{FF2B5EF4-FFF2-40B4-BE49-F238E27FC236}">
                <a16:creationId xmlns:a16="http://schemas.microsoft.com/office/drawing/2014/main" id="{FE0BBA05-D59A-5B4F-8075-7C06E6BD2049}"/>
              </a:ext>
            </a:extLst>
          </p:cNvPr>
          <p:cNvPicPr>
            <a:picLocks noChangeAspect="1"/>
          </p:cNvPicPr>
          <p:nvPr userDrawn="1"/>
        </p:nvPicPr>
        <p:blipFill rotWithShape="1">
          <a:blip r:embed="rId7" cstate="screen">
            <a:lum bright="70000" contrast="-70000"/>
            <a:extLst>
              <a:ext uri="{28A0092B-C50C-407E-A947-70E740481C1C}">
                <a14:useLocalDpi xmlns:a14="http://schemas.microsoft.com/office/drawing/2010/main"/>
              </a:ext>
            </a:extLst>
          </a:blip>
          <a:srcRect/>
          <a:stretch/>
        </p:blipFill>
        <p:spPr>
          <a:xfrm>
            <a:off x="9923494" y="0"/>
            <a:ext cx="2268506" cy="2516158"/>
          </a:xfrm>
          <a:prstGeom prst="rect">
            <a:avLst/>
          </a:prstGeom>
        </p:spPr>
      </p:pic>
      <p:sp>
        <p:nvSpPr>
          <p:cNvPr id="2" name="Title Placeholder 1">
            <a:extLst>
              <a:ext uri="{FF2B5EF4-FFF2-40B4-BE49-F238E27FC236}">
                <a16:creationId xmlns:a16="http://schemas.microsoft.com/office/drawing/2014/main" id="{06DCFECD-146F-0548-9477-8E29FF567F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KLICKA HÄR FÖR ATT ÄNDRA RUBRIK</a:t>
            </a:r>
            <a:endParaRPr lang="sv-SE" dirty="0"/>
          </a:p>
        </p:txBody>
      </p:sp>
      <p:sp>
        <p:nvSpPr>
          <p:cNvPr id="3" name="Text Placeholder 2">
            <a:extLst>
              <a:ext uri="{FF2B5EF4-FFF2-40B4-BE49-F238E27FC236}">
                <a16:creationId xmlns:a16="http://schemas.microsoft.com/office/drawing/2014/main" id="{2663B5D4-0A8F-2C48-8AF0-A81A2EDA2F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endParaRPr lang="sv-SE" dirty="0"/>
          </a:p>
        </p:txBody>
      </p:sp>
      <p:pic>
        <p:nvPicPr>
          <p:cNvPr id="5" name="Bildobjekt 4">
            <a:extLst>
              <a:ext uri="{FF2B5EF4-FFF2-40B4-BE49-F238E27FC236}">
                <a16:creationId xmlns:a16="http://schemas.microsoft.com/office/drawing/2014/main" id="{37BB9D1C-A419-79E0-D0A4-9AFD937CBABD}"/>
              </a:ext>
            </a:extLst>
          </p:cNvPr>
          <p:cNvPicPr>
            <a:picLocks noChangeAspect="1"/>
          </p:cNvPicPr>
          <p:nvPr userDrawn="1"/>
        </p:nvPicPr>
        <p:blipFill>
          <a:blip r:embed="rId8"/>
          <a:stretch>
            <a:fillRect/>
          </a:stretch>
        </p:blipFill>
        <p:spPr>
          <a:xfrm>
            <a:off x="10736580" y="5456555"/>
            <a:ext cx="1036320" cy="1036320"/>
          </a:xfrm>
          <a:prstGeom prst="rect">
            <a:avLst/>
          </a:prstGeom>
        </p:spPr>
      </p:pic>
    </p:spTree>
    <p:extLst>
      <p:ext uri="{BB962C8B-B14F-4D97-AF65-F5344CB8AC3E}">
        <p14:creationId xmlns:p14="http://schemas.microsoft.com/office/powerpoint/2010/main" val="345164569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7" r:id="rId3"/>
    <p:sldLayoutId id="2147483665" r:id="rId4"/>
    <p:sldLayoutId id="2147483663" r:id="rId5"/>
  </p:sldLayoutIdLst>
  <p:txStyles>
    <p:titleStyle>
      <a:lvl1pPr algn="l" defTabSz="914400" rtl="0" eaLnBrk="1" latinLnBrk="0" hangingPunct="1">
        <a:lnSpc>
          <a:spcPct val="90000"/>
        </a:lnSpc>
        <a:spcBef>
          <a:spcPct val="0"/>
        </a:spcBef>
        <a:buNone/>
        <a:defRPr sz="3900" kern="1200" spc="300">
          <a:solidFill>
            <a:schemeClr val="tx2">
              <a:alpha val="7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700" kern="1200">
          <a:solidFill>
            <a:schemeClr val="tx1">
              <a:alpha val="7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rgbClr val="81818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rgbClr val="81818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81818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81818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5.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DABF2EF5-968A-5643-B44C-8BC2B1E2B259}"/>
              </a:ext>
            </a:extLst>
          </p:cNvPr>
          <p:cNvSpPr/>
          <p:nvPr/>
        </p:nvSpPr>
        <p:spPr>
          <a:xfrm>
            <a:off x="0" y="0"/>
            <a:ext cx="12192000" cy="6857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a:extLst>
              <a:ext uri="{FF2B5EF4-FFF2-40B4-BE49-F238E27FC236}">
                <a16:creationId xmlns:a16="http://schemas.microsoft.com/office/drawing/2014/main" id="{1DB92AD1-8537-824C-A0B4-C1872DBC122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819006" y="1272750"/>
            <a:ext cx="4556257" cy="4331726"/>
          </a:xfrm>
          <a:prstGeom prst="rect">
            <a:avLst/>
          </a:prstGeom>
        </p:spPr>
      </p:pic>
    </p:spTree>
    <p:extLst>
      <p:ext uri="{BB962C8B-B14F-4D97-AF65-F5344CB8AC3E}">
        <p14:creationId xmlns:p14="http://schemas.microsoft.com/office/powerpoint/2010/main" val="1989262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1B69BB-6431-8B4A-8BA3-EE093866B92F}"/>
              </a:ext>
            </a:extLst>
          </p:cNvPr>
          <p:cNvSpPr>
            <a:spLocks noGrp="1"/>
          </p:cNvSpPr>
          <p:nvPr>
            <p:ph type="title"/>
          </p:nvPr>
        </p:nvSpPr>
        <p:spPr/>
        <p:txBody>
          <a:bodyPr/>
          <a:lstStyle/>
          <a:p>
            <a:r>
              <a:rPr lang="sv-SE" dirty="0"/>
              <a:t>Frågeställning</a:t>
            </a:r>
          </a:p>
        </p:txBody>
      </p:sp>
      <p:pic>
        <p:nvPicPr>
          <p:cNvPr id="5" name="Platshållare för innehåll 4" descr="Cirklar med pilar kontur">
            <a:extLst>
              <a:ext uri="{FF2B5EF4-FFF2-40B4-BE49-F238E27FC236}">
                <a16:creationId xmlns:a16="http://schemas.microsoft.com/office/drawing/2014/main" id="{F004B0C6-AC20-D00E-F453-A1CC46357FDA}"/>
              </a:ext>
            </a:extLst>
          </p:cNvPr>
          <p:cNvPicPr>
            <a:picLocks noGrp="1" noChangeAspect="1"/>
          </p:cNvPicPr>
          <p:nvPr>
            <p:ph sz="quarter" idx="10"/>
          </p:nvPr>
        </p:nvPicPr>
        <p:blipFill>
          <a:blip r:embed="rId3">
            <a:extLst>
              <a:ext uri="{96DAC541-7B7A-43D3-8B79-37D633B846F1}">
                <asvg:svgBlip xmlns:asvg="http://schemas.microsoft.com/office/drawing/2016/SVG/main" r:embed="rId4"/>
              </a:ext>
            </a:extLst>
          </a:blip>
          <a:stretch>
            <a:fillRect/>
          </a:stretch>
        </p:blipFill>
        <p:spPr>
          <a:xfrm>
            <a:off x="2569712" y="56408"/>
            <a:ext cx="6614044" cy="6614044"/>
          </a:xfrm>
        </p:spPr>
      </p:pic>
      <p:pic>
        <p:nvPicPr>
          <p:cNvPr id="7" name="Platshållare för innehåll 4" descr="Cirklar med pilar kontur">
            <a:extLst>
              <a:ext uri="{FF2B5EF4-FFF2-40B4-BE49-F238E27FC236}">
                <a16:creationId xmlns:a16="http://schemas.microsoft.com/office/drawing/2014/main" id="{DF8C78D4-381B-81E7-969B-3D34D9F559A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18874" y="2775035"/>
            <a:ext cx="2765492" cy="2765492"/>
          </a:xfrm>
          <a:prstGeom prst="rect">
            <a:avLst/>
          </a:prstGeom>
        </p:spPr>
      </p:pic>
      <p:pic>
        <p:nvPicPr>
          <p:cNvPr id="11" name="Platshållare för innehåll 4" descr="Cirklar med pilar kontur">
            <a:extLst>
              <a:ext uri="{FF2B5EF4-FFF2-40B4-BE49-F238E27FC236}">
                <a16:creationId xmlns:a16="http://schemas.microsoft.com/office/drawing/2014/main" id="{46F6D162-2227-532A-3C12-ECD4D1466F6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955235" y="3259021"/>
            <a:ext cx="2765492" cy="2765492"/>
          </a:xfrm>
          <a:prstGeom prst="rect">
            <a:avLst/>
          </a:prstGeom>
        </p:spPr>
      </p:pic>
      <p:pic>
        <p:nvPicPr>
          <p:cNvPr id="12" name="Platshållare för innehåll 4" descr="Cirklar med pilar kontur">
            <a:extLst>
              <a:ext uri="{FF2B5EF4-FFF2-40B4-BE49-F238E27FC236}">
                <a16:creationId xmlns:a16="http://schemas.microsoft.com/office/drawing/2014/main" id="{FAB5E6AA-3587-EC94-3241-31149A64D1D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58161" y="140063"/>
            <a:ext cx="2765492" cy="2765492"/>
          </a:xfrm>
          <a:prstGeom prst="rect">
            <a:avLst/>
          </a:prstGeom>
        </p:spPr>
      </p:pic>
      <p:sp>
        <p:nvSpPr>
          <p:cNvPr id="13" name="textruta 12">
            <a:extLst>
              <a:ext uri="{FF2B5EF4-FFF2-40B4-BE49-F238E27FC236}">
                <a16:creationId xmlns:a16="http://schemas.microsoft.com/office/drawing/2014/main" id="{B29232AE-B513-0312-3DC8-E682342EABA6}"/>
              </a:ext>
            </a:extLst>
          </p:cNvPr>
          <p:cNvSpPr txBox="1"/>
          <p:nvPr/>
        </p:nvSpPr>
        <p:spPr>
          <a:xfrm>
            <a:off x="4683437" y="493977"/>
            <a:ext cx="3420267" cy="369332"/>
          </a:xfrm>
          <a:prstGeom prst="rect">
            <a:avLst/>
          </a:prstGeom>
          <a:noFill/>
        </p:spPr>
        <p:txBody>
          <a:bodyPr wrap="square" rtlCol="0">
            <a:spAutoFit/>
          </a:bodyPr>
          <a:lstStyle/>
          <a:p>
            <a:r>
              <a:rPr lang="sv-SE" dirty="0"/>
              <a:t>Proportionalitet</a:t>
            </a:r>
          </a:p>
        </p:txBody>
      </p:sp>
      <p:sp>
        <p:nvSpPr>
          <p:cNvPr id="14" name="textruta 13">
            <a:extLst>
              <a:ext uri="{FF2B5EF4-FFF2-40B4-BE49-F238E27FC236}">
                <a16:creationId xmlns:a16="http://schemas.microsoft.com/office/drawing/2014/main" id="{3FEBA186-6675-738B-1C24-68EBE8F0152C}"/>
              </a:ext>
            </a:extLst>
          </p:cNvPr>
          <p:cNvSpPr txBox="1"/>
          <p:nvPr/>
        </p:nvSpPr>
        <p:spPr>
          <a:xfrm>
            <a:off x="3949817" y="4532573"/>
            <a:ext cx="2363406" cy="646331"/>
          </a:xfrm>
          <a:prstGeom prst="rect">
            <a:avLst/>
          </a:prstGeom>
          <a:noFill/>
        </p:spPr>
        <p:txBody>
          <a:bodyPr wrap="square" rtlCol="0">
            <a:spAutoFit/>
          </a:bodyPr>
          <a:lstStyle/>
          <a:p>
            <a:r>
              <a:rPr lang="sv-SE" dirty="0"/>
              <a:t>Det allmänna bästa</a:t>
            </a:r>
          </a:p>
          <a:p>
            <a:endParaRPr lang="sv-SE" dirty="0"/>
          </a:p>
        </p:txBody>
      </p:sp>
      <p:sp>
        <p:nvSpPr>
          <p:cNvPr id="15" name="textruta 14">
            <a:extLst>
              <a:ext uri="{FF2B5EF4-FFF2-40B4-BE49-F238E27FC236}">
                <a16:creationId xmlns:a16="http://schemas.microsoft.com/office/drawing/2014/main" id="{BE54B89B-245C-8403-659A-0297D3F436AA}"/>
              </a:ext>
            </a:extLst>
          </p:cNvPr>
          <p:cNvSpPr txBox="1"/>
          <p:nvPr/>
        </p:nvSpPr>
        <p:spPr>
          <a:xfrm>
            <a:off x="2894394" y="4942571"/>
            <a:ext cx="1689652" cy="369332"/>
          </a:xfrm>
          <a:prstGeom prst="rect">
            <a:avLst/>
          </a:prstGeom>
          <a:noFill/>
        </p:spPr>
        <p:txBody>
          <a:bodyPr wrap="square" rtlCol="0">
            <a:spAutoFit/>
          </a:bodyPr>
          <a:lstStyle/>
          <a:p>
            <a:r>
              <a:rPr lang="sv-SE" dirty="0"/>
              <a:t>Individens rätt</a:t>
            </a:r>
          </a:p>
        </p:txBody>
      </p:sp>
      <p:sp>
        <p:nvSpPr>
          <p:cNvPr id="16" name="textruta 15">
            <a:extLst>
              <a:ext uri="{FF2B5EF4-FFF2-40B4-BE49-F238E27FC236}">
                <a16:creationId xmlns:a16="http://schemas.microsoft.com/office/drawing/2014/main" id="{30269FEC-0501-5196-4978-51DBD5317F6B}"/>
              </a:ext>
            </a:extLst>
          </p:cNvPr>
          <p:cNvSpPr txBox="1"/>
          <p:nvPr/>
        </p:nvSpPr>
        <p:spPr>
          <a:xfrm>
            <a:off x="3248130" y="3635848"/>
            <a:ext cx="2236510" cy="369332"/>
          </a:xfrm>
          <a:prstGeom prst="rect">
            <a:avLst/>
          </a:prstGeom>
          <a:noFill/>
        </p:spPr>
        <p:txBody>
          <a:bodyPr wrap="none" rtlCol="0">
            <a:spAutoFit/>
          </a:bodyPr>
          <a:lstStyle/>
          <a:p>
            <a:r>
              <a:rPr lang="sv-SE" dirty="0"/>
              <a:t>Andra individers rätt</a:t>
            </a:r>
          </a:p>
        </p:txBody>
      </p:sp>
      <p:sp>
        <p:nvSpPr>
          <p:cNvPr id="19" name="textruta 18">
            <a:extLst>
              <a:ext uri="{FF2B5EF4-FFF2-40B4-BE49-F238E27FC236}">
                <a16:creationId xmlns:a16="http://schemas.microsoft.com/office/drawing/2014/main" id="{DAB4CAFF-2066-51EC-8620-DFB9922E901B}"/>
              </a:ext>
            </a:extLst>
          </p:cNvPr>
          <p:cNvSpPr txBox="1"/>
          <p:nvPr/>
        </p:nvSpPr>
        <p:spPr>
          <a:xfrm>
            <a:off x="3228179" y="1809199"/>
            <a:ext cx="2018501" cy="369332"/>
          </a:xfrm>
          <a:prstGeom prst="rect">
            <a:avLst/>
          </a:prstGeom>
          <a:noFill/>
        </p:spPr>
        <p:txBody>
          <a:bodyPr wrap="none" rtlCol="0">
            <a:spAutoFit/>
          </a:bodyPr>
          <a:lstStyle/>
          <a:p>
            <a:r>
              <a:rPr lang="sv-SE" dirty="0"/>
              <a:t>Rättskällehierarki</a:t>
            </a:r>
          </a:p>
        </p:txBody>
      </p:sp>
      <p:sp>
        <p:nvSpPr>
          <p:cNvPr id="20" name="textruta 19">
            <a:extLst>
              <a:ext uri="{FF2B5EF4-FFF2-40B4-BE49-F238E27FC236}">
                <a16:creationId xmlns:a16="http://schemas.microsoft.com/office/drawing/2014/main" id="{4C5F0736-9264-65E9-3154-9F485D79AB32}"/>
              </a:ext>
            </a:extLst>
          </p:cNvPr>
          <p:cNvSpPr txBox="1"/>
          <p:nvPr/>
        </p:nvSpPr>
        <p:spPr>
          <a:xfrm>
            <a:off x="6527906" y="3029671"/>
            <a:ext cx="2556460" cy="646331"/>
          </a:xfrm>
          <a:prstGeom prst="rect">
            <a:avLst/>
          </a:prstGeom>
          <a:noFill/>
        </p:spPr>
        <p:txBody>
          <a:bodyPr wrap="square" rtlCol="0">
            <a:spAutoFit/>
          </a:bodyPr>
          <a:lstStyle/>
          <a:p>
            <a:r>
              <a:rPr lang="sv-SE" dirty="0"/>
              <a:t>Rättigheter som gräns för statens makt </a:t>
            </a:r>
          </a:p>
        </p:txBody>
      </p:sp>
      <p:sp>
        <p:nvSpPr>
          <p:cNvPr id="21" name="textruta 20">
            <a:extLst>
              <a:ext uri="{FF2B5EF4-FFF2-40B4-BE49-F238E27FC236}">
                <a16:creationId xmlns:a16="http://schemas.microsoft.com/office/drawing/2014/main" id="{17B4F8CD-BA0F-F539-346B-F4BC42647DC2}"/>
              </a:ext>
            </a:extLst>
          </p:cNvPr>
          <p:cNvSpPr txBox="1"/>
          <p:nvPr/>
        </p:nvSpPr>
        <p:spPr>
          <a:xfrm>
            <a:off x="7466938" y="4272435"/>
            <a:ext cx="3621504" cy="369332"/>
          </a:xfrm>
          <a:prstGeom prst="rect">
            <a:avLst/>
          </a:prstGeom>
          <a:noFill/>
        </p:spPr>
        <p:txBody>
          <a:bodyPr wrap="none" rtlCol="0">
            <a:spAutoFit/>
          </a:bodyPr>
          <a:lstStyle/>
          <a:p>
            <a:r>
              <a:rPr lang="sv-SE" dirty="0"/>
              <a:t>EU:s rättighetsstadga och fördrag</a:t>
            </a:r>
          </a:p>
        </p:txBody>
      </p:sp>
      <p:pic>
        <p:nvPicPr>
          <p:cNvPr id="22" name="Platshållare för innehåll 4" descr="Cirklar med pilar kontur">
            <a:extLst>
              <a:ext uri="{FF2B5EF4-FFF2-40B4-BE49-F238E27FC236}">
                <a16:creationId xmlns:a16="http://schemas.microsoft.com/office/drawing/2014/main" id="{BF04DC82-4ED6-42B2-1B26-C321C7F3C71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827193" y="2335402"/>
            <a:ext cx="980698" cy="980698"/>
          </a:xfrm>
          <a:prstGeom prst="rect">
            <a:avLst/>
          </a:prstGeom>
        </p:spPr>
      </p:pic>
      <p:pic>
        <p:nvPicPr>
          <p:cNvPr id="24" name="Platshållare för innehåll 4" descr="Cirklar med pilar kontur">
            <a:extLst>
              <a:ext uri="{FF2B5EF4-FFF2-40B4-BE49-F238E27FC236}">
                <a16:creationId xmlns:a16="http://schemas.microsoft.com/office/drawing/2014/main" id="{9A7F47B5-0990-B3FE-ED86-59E9E447D3E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366385" y="2759298"/>
            <a:ext cx="980698" cy="980698"/>
          </a:xfrm>
          <a:prstGeom prst="rect">
            <a:avLst/>
          </a:prstGeom>
        </p:spPr>
      </p:pic>
      <p:pic>
        <p:nvPicPr>
          <p:cNvPr id="26" name="Platshållare för innehåll 4" descr="Cirklar med pilar kontur">
            <a:extLst>
              <a:ext uri="{FF2B5EF4-FFF2-40B4-BE49-F238E27FC236}">
                <a16:creationId xmlns:a16="http://schemas.microsoft.com/office/drawing/2014/main" id="{C768C1CF-6177-F2F9-F01C-8240ED2F4B3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123006" y="2875106"/>
            <a:ext cx="980698" cy="980698"/>
          </a:xfrm>
          <a:prstGeom prst="rect">
            <a:avLst/>
          </a:prstGeom>
        </p:spPr>
      </p:pic>
      <p:pic>
        <p:nvPicPr>
          <p:cNvPr id="27" name="Platshållare för innehåll 4" descr="Cirklar med pilar kontur">
            <a:extLst>
              <a:ext uri="{FF2B5EF4-FFF2-40B4-BE49-F238E27FC236}">
                <a16:creationId xmlns:a16="http://schemas.microsoft.com/office/drawing/2014/main" id="{CABBD3F5-8857-9AC0-B050-29D11C6AD1F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525954" y="1539786"/>
            <a:ext cx="980698" cy="980698"/>
          </a:xfrm>
          <a:prstGeom prst="rect">
            <a:avLst/>
          </a:prstGeom>
        </p:spPr>
      </p:pic>
      <p:pic>
        <p:nvPicPr>
          <p:cNvPr id="29" name="Platshållare för innehåll 4" descr="Cirklar med pilar kontur">
            <a:extLst>
              <a:ext uri="{FF2B5EF4-FFF2-40B4-BE49-F238E27FC236}">
                <a16:creationId xmlns:a16="http://schemas.microsoft.com/office/drawing/2014/main" id="{2FAD6964-1700-73CB-27DD-3EDBAA8A7B6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287186" y="3286691"/>
            <a:ext cx="980698" cy="980698"/>
          </a:xfrm>
          <a:prstGeom prst="rect">
            <a:avLst/>
          </a:prstGeom>
        </p:spPr>
      </p:pic>
      <p:pic>
        <p:nvPicPr>
          <p:cNvPr id="30" name="Platshållare för innehåll 4" descr="Cirklar med pilar kontur">
            <a:extLst>
              <a:ext uri="{FF2B5EF4-FFF2-40B4-BE49-F238E27FC236}">
                <a16:creationId xmlns:a16="http://schemas.microsoft.com/office/drawing/2014/main" id="{C5A7FC90-99BF-178C-2ECF-C8A34B2A70E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557729" y="4172197"/>
            <a:ext cx="980698" cy="980698"/>
          </a:xfrm>
          <a:prstGeom prst="rect">
            <a:avLst/>
          </a:prstGeom>
        </p:spPr>
      </p:pic>
      <p:sp>
        <p:nvSpPr>
          <p:cNvPr id="31" name="textruta 30">
            <a:extLst>
              <a:ext uri="{FF2B5EF4-FFF2-40B4-BE49-F238E27FC236}">
                <a16:creationId xmlns:a16="http://schemas.microsoft.com/office/drawing/2014/main" id="{6090207F-091D-90A4-760A-BD7EFCDB4A7F}"/>
              </a:ext>
            </a:extLst>
          </p:cNvPr>
          <p:cNvSpPr txBox="1"/>
          <p:nvPr/>
        </p:nvSpPr>
        <p:spPr>
          <a:xfrm>
            <a:off x="5484640" y="1629031"/>
            <a:ext cx="3249608" cy="369332"/>
          </a:xfrm>
          <a:prstGeom prst="rect">
            <a:avLst/>
          </a:prstGeom>
          <a:noFill/>
        </p:spPr>
        <p:txBody>
          <a:bodyPr wrap="none" rtlCol="0">
            <a:spAutoFit/>
          </a:bodyPr>
          <a:lstStyle/>
          <a:p>
            <a:r>
              <a:rPr lang="sv-SE" dirty="0"/>
              <a:t>Dualism (folkrätt/nationell rätt)</a:t>
            </a:r>
          </a:p>
        </p:txBody>
      </p:sp>
      <p:sp>
        <p:nvSpPr>
          <p:cNvPr id="32" name="textruta 31">
            <a:extLst>
              <a:ext uri="{FF2B5EF4-FFF2-40B4-BE49-F238E27FC236}">
                <a16:creationId xmlns:a16="http://schemas.microsoft.com/office/drawing/2014/main" id="{EFFD5E1D-1396-C13B-29DD-3006B853615E}"/>
              </a:ext>
            </a:extLst>
          </p:cNvPr>
          <p:cNvSpPr txBox="1"/>
          <p:nvPr/>
        </p:nvSpPr>
        <p:spPr>
          <a:xfrm>
            <a:off x="6200619" y="4557339"/>
            <a:ext cx="1903085" cy="369332"/>
          </a:xfrm>
          <a:prstGeom prst="rect">
            <a:avLst/>
          </a:prstGeom>
          <a:noFill/>
        </p:spPr>
        <p:txBody>
          <a:bodyPr wrap="none" rtlCol="0">
            <a:spAutoFit/>
          </a:bodyPr>
          <a:lstStyle/>
          <a:p>
            <a:r>
              <a:rPr lang="sv-SE" dirty="0"/>
              <a:t>Svensk grundlag</a:t>
            </a:r>
          </a:p>
        </p:txBody>
      </p:sp>
      <p:sp>
        <p:nvSpPr>
          <p:cNvPr id="33" name="textruta 32">
            <a:extLst>
              <a:ext uri="{FF2B5EF4-FFF2-40B4-BE49-F238E27FC236}">
                <a16:creationId xmlns:a16="http://schemas.microsoft.com/office/drawing/2014/main" id="{18E1F6E8-1100-BC89-49F4-2D4164471091}"/>
              </a:ext>
            </a:extLst>
          </p:cNvPr>
          <p:cNvSpPr txBox="1"/>
          <p:nvPr/>
        </p:nvSpPr>
        <p:spPr>
          <a:xfrm>
            <a:off x="9692640" y="2473856"/>
            <a:ext cx="1326004" cy="369332"/>
          </a:xfrm>
          <a:prstGeom prst="rect">
            <a:avLst/>
          </a:prstGeom>
          <a:noFill/>
        </p:spPr>
        <p:txBody>
          <a:bodyPr wrap="none" rtlCol="0">
            <a:spAutoFit/>
          </a:bodyPr>
          <a:lstStyle/>
          <a:p>
            <a:r>
              <a:rPr lang="sv-SE" dirty="0"/>
              <a:t>(Koherens)</a:t>
            </a:r>
          </a:p>
        </p:txBody>
      </p:sp>
      <p:sp>
        <p:nvSpPr>
          <p:cNvPr id="34" name="textruta 33">
            <a:extLst>
              <a:ext uri="{FF2B5EF4-FFF2-40B4-BE49-F238E27FC236}">
                <a16:creationId xmlns:a16="http://schemas.microsoft.com/office/drawing/2014/main" id="{451F6E0A-58F9-8ED9-A2F1-5514EE4B566B}"/>
              </a:ext>
            </a:extLst>
          </p:cNvPr>
          <p:cNvSpPr txBox="1"/>
          <p:nvPr/>
        </p:nvSpPr>
        <p:spPr>
          <a:xfrm>
            <a:off x="1533718" y="2520484"/>
            <a:ext cx="1415772" cy="369332"/>
          </a:xfrm>
          <a:prstGeom prst="rect">
            <a:avLst/>
          </a:prstGeom>
          <a:noFill/>
        </p:spPr>
        <p:txBody>
          <a:bodyPr wrap="none" rtlCol="0">
            <a:spAutoFit/>
          </a:bodyPr>
          <a:lstStyle/>
          <a:p>
            <a:r>
              <a:rPr lang="sv-SE" dirty="0"/>
              <a:t>(Dissonans)</a:t>
            </a:r>
          </a:p>
        </p:txBody>
      </p:sp>
      <p:sp>
        <p:nvSpPr>
          <p:cNvPr id="35" name="textruta 34">
            <a:extLst>
              <a:ext uri="{FF2B5EF4-FFF2-40B4-BE49-F238E27FC236}">
                <a16:creationId xmlns:a16="http://schemas.microsoft.com/office/drawing/2014/main" id="{7C8E91E2-8548-5CD4-5A58-C95567DFED5E}"/>
              </a:ext>
            </a:extLst>
          </p:cNvPr>
          <p:cNvSpPr txBox="1"/>
          <p:nvPr/>
        </p:nvSpPr>
        <p:spPr>
          <a:xfrm>
            <a:off x="5987253" y="5621697"/>
            <a:ext cx="2300630" cy="369332"/>
          </a:xfrm>
          <a:prstGeom prst="rect">
            <a:avLst/>
          </a:prstGeom>
          <a:noFill/>
        </p:spPr>
        <p:txBody>
          <a:bodyPr wrap="none" rtlCol="0">
            <a:spAutoFit/>
          </a:bodyPr>
          <a:lstStyle/>
          <a:p>
            <a:r>
              <a:rPr lang="sv-SE" dirty="0"/>
              <a:t>Europakonventionen</a:t>
            </a:r>
          </a:p>
        </p:txBody>
      </p:sp>
      <p:sp>
        <p:nvSpPr>
          <p:cNvPr id="36" name="textruta 35">
            <a:extLst>
              <a:ext uri="{FF2B5EF4-FFF2-40B4-BE49-F238E27FC236}">
                <a16:creationId xmlns:a16="http://schemas.microsoft.com/office/drawing/2014/main" id="{9AD6D20A-3DBF-71BE-DED0-4E63464866BA}"/>
              </a:ext>
            </a:extLst>
          </p:cNvPr>
          <p:cNvSpPr txBox="1"/>
          <p:nvPr/>
        </p:nvSpPr>
        <p:spPr>
          <a:xfrm>
            <a:off x="4474080" y="2784320"/>
            <a:ext cx="2108269" cy="369332"/>
          </a:xfrm>
          <a:prstGeom prst="rect">
            <a:avLst/>
          </a:prstGeom>
          <a:noFill/>
        </p:spPr>
        <p:txBody>
          <a:bodyPr wrap="none" rtlCol="0">
            <a:spAutoFit/>
          </a:bodyPr>
          <a:lstStyle/>
          <a:p>
            <a:r>
              <a:rPr lang="sv-SE" dirty="0"/>
              <a:t>Anställningsavtalet</a:t>
            </a:r>
          </a:p>
        </p:txBody>
      </p:sp>
      <p:cxnSp>
        <p:nvCxnSpPr>
          <p:cNvPr id="38" name="Rak pilkoppling 37">
            <a:extLst>
              <a:ext uri="{FF2B5EF4-FFF2-40B4-BE49-F238E27FC236}">
                <a16:creationId xmlns:a16="http://schemas.microsoft.com/office/drawing/2014/main" id="{57149DFE-A9E3-217C-A51E-11CD67193D07}"/>
              </a:ext>
            </a:extLst>
          </p:cNvPr>
          <p:cNvCxnSpPr/>
          <p:nvPr/>
        </p:nvCxnSpPr>
        <p:spPr>
          <a:xfrm>
            <a:off x="5119141" y="2413416"/>
            <a:ext cx="1688750" cy="1442388"/>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0" name="Rak pilkoppling 39">
            <a:extLst>
              <a:ext uri="{FF2B5EF4-FFF2-40B4-BE49-F238E27FC236}">
                <a16:creationId xmlns:a16="http://schemas.microsoft.com/office/drawing/2014/main" id="{C5C98D3D-6D03-2D4D-8DFB-698CAA6A767B}"/>
              </a:ext>
            </a:extLst>
          </p:cNvPr>
          <p:cNvCxnSpPr/>
          <p:nvPr/>
        </p:nvCxnSpPr>
        <p:spPr>
          <a:xfrm>
            <a:off x="6527906" y="2178531"/>
            <a:ext cx="279985" cy="2093904"/>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2" name="Rak pilkoppling 41">
            <a:extLst>
              <a:ext uri="{FF2B5EF4-FFF2-40B4-BE49-F238E27FC236}">
                <a16:creationId xmlns:a16="http://schemas.microsoft.com/office/drawing/2014/main" id="{421F5582-9E7A-8978-E20B-1015734E5885}"/>
              </a:ext>
            </a:extLst>
          </p:cNvPr>
          <p:cNvCxnSpPr/>
          <p:nvPr/>
        </p:nvCxnSpPr>
        <p:spPr>
          <a:xfrm flipH="1" flipV="1">
            <a:off x="6438275" y="2178531"/>
            <a:ext cx="299804" cy="2206092"/>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3" name="Rak pilkoppling 42">
            <a:extLst>
              <a:ext uri="{FF2B5EF4-FFF2-40B4-BE49-F238E27FC236}">
                <a16:creationId xmlns:a16="http://schemas.microsoft.com/office/drawing/2014/main" id="{5551CE26-DBBE-2807-03C1-79CDDB8565BA}"/>
              </a:ext>
            </a:extLst>
          </p:cNvPr>
          <p:cNvCxnSpPr>
            <a:cxnSpLocks/>
          </p:cNvCxnSpPr>
          <p:nvPr/>
        </p:nvCxnSpPr>
        <p:spPr>
          <a:xfrm flipH="1">
            <a:off x="4546980" y="1000752"/>
            <a:ext cx="1014227" cy="3460299"/>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4" name="Rak pilkoppling 43">
            <a:extLst>
              <a:ext uri="{FF2B5EF4-FFF2-40B4-BE49-F238E27FC236}">
                <a16:creationId xmlns:a16="http://schemas.microsoft.com/office/drawing/2014/main" id="{DEB9608D-7D9F-B2C5-B7CD-5DAC0E35ABE3}"/>
              </a:ext>
            </a:extLst>
          </p:cNvPr>
          <p:cNvCxnSpPr>
            <a:cxnSpLocks/>
          </p:cNvCxnSpPr>
          <p:nvPr/>
        </p:nvCxnSpPr>
        <p:spPr>
          <a:xfrm flipV="1">
            <a:off x="4477168" y="1000752"/>
            <a:ext cx="1024210" cy="3572487"/>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50" name="Rak pilkoppling 49">
            <a:extLst>
              <a:ext uri="{FF2B5EF4-FFF2-40B4-BE49-F238E27FC236}">
                <a16:creationId xmlns:a16="http://schemas.microsoft.com/office/drawing/2014/main" id="{E0A346D7-1417-E105-5482-34AD40EB4D17}"/>
              </a:ext>
            </a:extLst>
          </p:cNvPr>
          <p:cNvCxnSpPr/>
          <p:nvPr/>
        </p:nvCxnSpPr>
        <p:spPr>
          <a:xfrm flipV="1">
            <a:off x="5426439" y="3635848"/>
            <a:ext cx="1888761" cy="121347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52" name="Rak pilkoppling 51">
            <a:extLst>
              <a:ext uri="{FF2B5EF4-FFF2-40B4-BE49-F238E27FC236}">
                <a16:creationId xmlns:a16="http://schemas.microsoft.com/office/drawing/2014/main" id="{E6ED18CD-DC7E-649D-17C3-C9C00B53DDFE}"/>
              </a:ext>
            </a:extLst>
          </p:cNvPr>
          <p:cNvCxnSpPr/>
          <p:nvPr/>
        </p:nvCxnSpPr>
        <p:spPr>
          <a:xfrm>
            <a:off x="5827193" y="987425"/>
            <a:ext cx="1488007" cy="2100549"/>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54" name="Rak pilkoppling 53">
            <a:extLst>
              <a:ext uri="{FF2B5EF4-FFF2-40B4-BE49-F238E27FC236}">
                <a16:creationId xmlns:a16="http://schemas.microsoft.com/office/drawing/2014/main" id="{0D2063A5-B700-9227-EE80-D8A0ABE7AD16}"/>
              </a:ext>
            </a:extLst>
          </p:cNvPr>
          <p:cNvCxnSpPr/>
          <p:nvPr/>
        </p:nvCxnSpPr>
        <p:spPr>
          <a:xfrm flipH="1" flipV="1">
            <a:off x="5827193" y="863309"/>
            <a:ext cx="1639745" cy="2166362"/>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399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par>
                                <p:cTn id="11" presetID="10"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500"/>
                                        <p:tgtEl>
                                          <p:spTgt spid="27"/>
                                        </p:tgtEl>
                                      </p:cBhvr>
                                    </p:animEffect>
                                  </p:childTnLst>
                                </p:cTn>
                              </p:par>
                              <p:par>
                                <p:cTn id="14" presetID="10" presetClass="entr" presetSubtype="0"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par>
                                <p:cTn id="17" presetID="10"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par>
                                <p:cTn id="20" presetID="10" presetClass="entr" presetSubtype="0" fill="hold"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fade">
                                      <p:cBhvr>
                                        <p:cTn id="27" dur="500"/>
                                        <p:tgtEl>
                                          <p:spTgt spid="43"/>
                                        </p:tgtEl>
                                      </p:cBhvr>
                                    </p:animEffect>
                                  </p:childTnLst>
                                </p:cTn>
                              </p:par>
                              <p:par>
                                <p:cTn id="28" presetID="10" presetClass="entr" presetSubtype="0" fill="hold" nodeType="withEffect">
                                  <p:stCondLst>
                                    <p:cond delay="0"/>
                                  </p:stCondLst>
                                  <p:childTnLst>
                                    <p:set>
                                      <p:cBhvr>
                                        <p:cTn id="29" dur="1" fill="hold">
                                          <p:stCondLst>
                                            <p:cond delay="0"/>
                                          </p:stCondLst>
                                        </p:cTn>
                                        <p:tgtEl>
                                          <p:spTgt spid="44"/>
                                        </p:tgtEl>
                                        <p:attrNameLst>
                                          <p:attrName>style.visibility</p:attrName>
                                        </p:attrNameLst>
                                      </p:cBhvr>
                                      <p:to>
                                        <p:strVal val="visible"/>
                                      </p:to>
                                    </p:set>
                                    <p:animEffect transition="in" filter="fade">
                                      <p:cBhvr>
                                        <p:cTn id="30" dur="500"/>
                                        <p:tgtEl>
                                          <p:spTgt spid="44"/>
                                        </p:tgtEl>
                                      </p:cBhvr>
                                    </p:animEffect>
                                  </p:childTnLst>
                                </p:cTn>
                              </p:par>
                              <p:par>
                                <p:cTn id="31" presetID="10" presetClass="entr" presetSubtype="0" fill="hold" nodeType="withEffect">
                                  <p:stCondLst>
                                    <p:cond delay="0"/>
                                  </p:stCondLst>
                                  <p:childTnLst>
                                    <p:set>
                                      <p:cBhvr>
                                        <p:cTn id="32" dur="1" fill="hold">
                                          <p:stCondLst>
                                            <p:cond delay="0"/>
                                          </p:stCondLst>
                                        </p:cTn>
                                        <p:tgtEl>
                                          <p:spTgt spid="52"/>
                                        </p:tgtEl>
                                        <p:attrNameLst>
                                          <p:attrName>style.visibility</p:attrName>
                                        </p:attrNameLst>
                                      </p:cBhvr>
                                      <p:to>
                                        <p:strVal val="visible"/>
                                      </p:to>
                                    </p:set>
                                    <p:animEffect transition="in" filter="fade">
                                      <p:cBhvr>
                                        <p:cTn id="33" dur="500"/>
                                        <p:tgtEl>
                                          <p:spTgt spid="52"/>
                                        </p:tgtEl>
                                      </p:cBhvr>
                                    </p:animEffect>
                                  </p:childTnLst>
                                </p:cTn>
                              </p:par>
                              <p:par>
                                <p:cTn id="34" presetID="10" presetClass="entr" presetSubtype="0" fill="hold" nodeType="withEffect">
                                  <p:stCondLst>
                                    <p:cond delay="0"/>
                                  </p:stCondLst>
                                  <p:childTnLst>
                                    <p:set>
                                      <p:cBhvr>
                                        <p:cTn id="35" dur="1" fill="hold">
                                          <p:stCondLst>
                                            <p:cond delay="0"/>
                                          </p:stCondLst>
                                        </p:cTn>
                                        <p:tgtEl>
                                          <p:spTgt spid="54"/>
                                        </p:tgtEl>
                                        <p:attrNameLst>
                                          <p:attrName>style.visibility</p:attrName>
                                        </p:attrNameLst>
                                      </p:cBhvr>
                                      <p:to>
                                        <p:strVal val="visible"/>
                                      </p:to>
                                    </p:set>
                                    <p:animEffect transition="in" filter="fade">
                                      <p:cBhvr>
                                        <p:cTn id="36" dur="500"/>
                                        <p:tgtEl>
                                          <p:spTgt spid="54"/>
                                        </p:tgtEl>
                                      </p:cBhvr>
                                    </p:animEffect>
                                  </p:childTnLst>
                                </p:cTn>
                              </p:par>
                              <p:par>
                                <p:cTn id="37" presetID="10" presetClass="entr" presetSubtype="0" fill="hold" nodeType="with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fade">
                                      <p:cBhvr>
                                        <p:cTn id="39" dur="500"/>
                                        <p:tgtEl>
                                          <p:spTgt spid="40"/>
                                        </p:tgtEl>
                                      </p:cBhvr>
                                    </p:animEffect>
                                  </p:childTnLst>
                                </p:cTn>
                              </p:par>
                              <p:par>
                                <p:cTn id="40" presetID="10" presetClass="entr" presetSubtype="0" fill="hold" nodeType="with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fade">
                                      <p:cBhvr>
                                        <p:cTn id="42" dur="500"/>
                                        <p:tgtEl>
                                          <p:spTgt spid="42"/>
                                        </p:tgtEl>
                                      </p:cBhvr>
                                    </p:animEffect>
                                  </p:childTnLst>
                                </p:cTn>
                              </p:par>
                              <p:par>
                                <p:cTn id="43" presetID="10" presetClass="entr" presetSubtype="0" fill="hold" nodeType="withEffect">
                                  <p:stCondLst>
                                    <p:cond delay="0"/>
                                  </p:stCondLst>
                                  <p:childTnLst>
                                    <p:set>
                                      <p:cBhvr>
                                        <p:cTn id="44" dur="1" fill="hold">
                                          <p:stCondLst>
                                            <p:cond delay="0"/>
                                          </p:stCondLst>
                                        </p:cTn>
                                        <p:tgtEl>
                                          <p:spTgt spid="50"/>
                                        </p:tgtEl>
                                        <p:attrNameLst>
                                          <p:attrName>style.visibility</p:attrName>
                                        </p:attrNameLst>
                                      </p:cBhvr>
                                      <p:to>
                                        <p:strVal val="visible"/>
                                      </p:to>
                                    </p:set>
                                    <p:animEffect transition="in" filter="fade">
                                      <p:cBhvr>
                                        <p:cTn id="45" dur="500"/>
                                        <p:tgtEl>
                                          <p:spTgt spid="50"/>
                                        </p:tgtEl>
                                      </p:cBhvr>
                                    </p:animEffect>
                                  </p:childTnLst>
                                </p:cTn>
                              </p:par>
                              <p:par>
                                <p:cTn id="46" presetID="10" presetClass="entr" presetSubtype="0" fill="hold" nodeType="with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fade">
                                      <p:cBhvr>
                                        <p:cTn id="48"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EB1F2F-E4AF-9B0C-F6DE-C1F18480DB5C}"/>
              </a:ext>
            </a:extLst>
          </p:cNvPr>
          <p:cNvSpPr>
            <a:spLocks noGrp="1"/>
          </p:cNvSpPr>
          <p:nvPr>
            <p:ph type="title"/>
          </p:nvPr>
        </p:nvSpPr>
        <p:spPr/>
        <p:txBody>
          <a:bodyPr/>
          <a:lstStyle/>
          <a:p>
            <a:r>
              <a:rPr lang="sv-SE" dirty="0"/>
              <a:t>Frågeställning</a:t>
            </a:r>
          </a:p>
        </p:txBody>
      </p:sp>
      <p:sp>
        <p:nvSpPr>
          <p:cNvPr id="3" name="Platshållare för innehåll 2">
            <a:extLst>
              <a:ext uri="{FF2B5EF4-FFF2-40B4-BE49-F238E27FC236}">
                <a16:creationId xmlns:a16="http://schemas.microsoft.com/office/drawing/2014/main" id="{8D201C5A-E6C0-3178-ECB7-670E3A55AB07}"/>
              </a:ext>
            </a:extLst>
          </p:cNvPr>
          <p:cNvSpPr>
            <a:spLocks noGrp="1"/>
          </p:cNvSpPr>
          <p:nvPr>
            <p:ph sz="quarter" idx="10"/>
          </p:nvPr>
        </p:nvSpPr>
        <p:spPr/>
        <p:txBody>
          <a:bodyPr/>
          <a:lstStyle/>
          <a:p>
            <a:r>
              <a:rPr lang="sv-SE" dirty="0"/>
              <a:t>Rättsdogmatisk (tolkande och generaliserande)</a:t>
            </a:r>
          </a:p>
          <a:p>
            <a:pPr lvl="1"/>
            <a:r>
              <a:rPr lang="sv-SE" dirty="0"/>
              <a:t>Vad gäller? (tolkning och generalisering)</a:t>
            </a:r>
          </a:p>
          <a:p>
            <a:pPr lvl="1"/>
            <a:r>
              <a:rPr lang="sv-SE" dirty="0"/>
              <a:t>Rättskulturell (studie av teman, idéer, tankemönster)</a:t>
            </a:r>
          </a:p>
          <a:p>
            <a:pPr lvl="1"/>
            <a:endParaRPr lang="sv-SE" dirty="0"/>
          </a:p>
        </p:txBody>
      </p:sp>
    </p:spTree>
    <p:extLst>
      <p:ext uri="{BB962C8B-B14F-4D97-AF65-F5344CB8AC3E}">
        <p14:creationId xmlns:p14="http://schemas.microsoft.com/office/powerpoint/2010/main" val="480883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898439A-579B-8F4D-A5E7-CE3CCCF8F1C1}"/>
              </a:ext>
            </a:extLst>
          </p:cNvPr>
          <p:cNvSpPr>
            <a:spLocks noGrp="1"/>
          </p:cNvSpPr>
          <p:nvPr>
            <p:ph type="ctrTitle"/>
          </p:nvPr>
        </p:nvSpPr>
        <p:spPr/>
        <p:txBody>
          <a:bodyPr/>
          <a:lstStyle/>
          <a:p>
            <a:r>
              <a:rPr lang="sv-SE" noProof="0" dirty="0"/>
              <a:t>Frågeställning/metod</a:t>
            </a:r>
          </a:p>
        </p:txBody>
      </p:sp>
      <p:sp>
        <p:nvSpPr>
          <p:cNvPr id="4" name="Subtitle 3">
            <a:extLst>
              <a:ext uri="{FF2B5EF4-FFF2-40B4-BE49-F238E27FC236}">
                <a16:creationId xmlns:a16="http://schemas.microsoft.com/office/drawing/2014/main" id="{801D48D9-D76A-CC4A-936E-4F0575271C04}"/>
              </a:ext>
            </a:extLst>
          </p:cNvPr>
          <p:cNvSpPr>
            <a:spLocks noGrp="1"/>
          </p:cNvSpPr>
          <p:nvPr>
            <p:ph type="subTitle" idx="1"/>
          </p:nvPr>
        </p:nvSpPr>
        <p:spPr/>
        <p:txBody>
          <a:bodyPr>
            <a:normAutofit fontScale="92500" lnSpcReduction="20000"/>
          </a:bodyPr>
          <a:lstStyle/>
          <a:p>
            <a:endParaRPr lang="sv-SE" dirty="0"/>
          </a:p>
        </p:txBody>
      </p:sp>
      <p:sp>
        <p:nvSpPr>
          <p:cNvPr id="5" name="Ellips 4">
            <a:extLst>
              <a:ext uri="{FF2B5EF4-FFF2-40B4-BE49-F238E27FC236}">
                <a16:creationId xmlns:a16="http://schemas.microsoft.com/office/drawing/2014/main" id="{A8D090EA-0B46-E646-DBDE-6D637F5434FE}"/>
              </a:ext>
            </a:extLst>
          </p:cNvPr>
          <p:cNvSpPr/>
          <p:nvPr/>
        </p:nvSpPr>
        <p:spPr>
          <a:xfrm>
            <a:off x="4965491" y="3197404"/>
            <a:ext cx="2518347" cy="234596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t>Svensk rättskultur</a:t>
            </a:r>
          </a:p>
        </p:txBody>
      </p:sp>
      <p:sp>
        <p:nvSpPr>
          <p:cNvPr id="6" name="Ellips 5">
            <a:extLst>
              <a:ext uri="{FF2B5EF4-FFF2-40B4-BE49-F238E27FC236}">
                <a16:creationId xmlns:a16="http://schemas.microsoft.com/office/drawing/2014/main" id="{636104A3-1E92-FA05-87DB-16B654AC3865}"/>
              </a:ext>
            </a:extLst>
          </p:cNvPr>
          <p:cNvSpPr/>
          <p:nvPr/>
        </p:nvSpPr>
        <p:spPr>
          <a:xfrm>
            <a:off x="4433339" y="2124354"/>
            <a:ext cx="2001187" cy="1866275"/>
          </a:xfrm>
          <a:prstGeom prst="ellipse">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t>Politisk diskurs</a:t>
            </a:r>
          </a:p>
        </p:txBody>
      </p:sp>
      <p:sp>
        <p:nvSpPr>
          <p:cNvPr id="8" name="Ellips 7">
            <a:extLst>
              <a:ext uri="{FF2B5EF4-FFF2-40B4-BE49-F238E27FC236}">
                <a16:creationId xmlns:a16="http://schemas.microsoft.com/office/drawing/2014/main" id="{032A02B7-F797-46D1-5111-A6A8FA1012B7}"/>
              </a:ext>
            </a:extLst>
          </p:cNvPr>
          <p:cNvSpPr/>
          <p:nvPr/>
        </p:nvSpPr>
        <p:spPr>
          <a:xfrm>
            <a:off x="5921113" y="2016177"/>
            <a:ext cx="1738859" cy="1686393"/>
          </a:xfrm>
          <a:prstGeom prst="ellipse">
            <a:avLst/>
          </a:prstGeom>
          <a:solidFill>
            <a:schemeClr val="accent1">
              <a:alpha val="52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t>Filosofisk diskurs</a:t>
            </a:r>
          </a:p>
        </p:txBody>
      </p:sp>
      <p:sp>
        <p:nvSpPr>
          <p:cNvPr id="10" name="Ellips 9">
            <a:extLst>
              <a:ext uri="{FF2B5EF4-FFF2-40B4-BE49-F238E27FC236}">
                <a16:creationId xmlns:a16="http://schemas.microsoft.com/office/drawing/2014/main" id="{CD13CFD5-0053-8675-86B7-EC73C6D5DEDD}"/>
              </a:ext>
            </a:extLst>
          </p:cNvPr>
          <p:cNvSpPr/>
          <p:nvPr/>
        </p:nvSpPr>
        <p:spPr>
          <a:xfrm>
            <a:off x="5737483" y="2990787"/>
            <a:ext cx="974361" cy="916894"/>
          </a:xfrm>
          <a:prstGeom prst="ellipse">
            <a:avLst/>
          </a:prstGeom>
          <a:solidFill>
            <a:schemeClr val="accent1">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800" dirty="0"/>
              <a:t>Europeisk rättskultur</a:t>
            </a:r>
          </a:p>
        </p:txBody>
      </p:sp>
    </p:spTree>
    <p:extLst>
      <p:ext uri="{BB962C8B-B14F-4D97-AF65-F5344CB8AC3E}">
        <p14:creationId xmlns:p14="http://schemas.microsoft.com/office/powerpoint/2010/main" val="479366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a:extLst>
              <a:ext uri="{FF2B5EF4-FFF2-40B4-BE49-F238E27FC236}">
                <a16:creationId xmlns:a16="http://schemas.microsoft.com/office/drawing/2014/main" id="{4077047F-667B-B840-6D01-4F5490634853}"/>
              </a:ext>
            </a:extLst>
          </p:cNvPr>
          <p:cNvSpPr>
            <a:spLocks noGrp="1"/>
          </p:cNvSpPr>
          <p:nvPr>
            <p:ph type="pic" sz="quarter" idx="10"/>
          </p:nvPr>
        </p:nvSpPr>
        <p:spPr/>
        <p:txBody>
          <a:bodyPr/>
          <a:lstStyle/>
          <a:p>
            <a:r>
              <a:rPr lang="sv-SE" dirty="0"/>
              <a:t>Europakonventionen saknar användbara förarbeten.</a:t>
            </a:r>
          </a:p>
          <a:p>
            <a:r>
              <a:rPr lang="sv-SE" dirty="0"/>
              <a:t>Rättigheterna gör anspråk på att gå före nationell rätt.</a:t>
            </a:r>
          </a:p>
          <a:p>
            <a:r>
              <a:rPr lang="sv-SE" dirty="0"/>
              <a:t>Rättigheterna är öppna.</a:t>
            </a:r>
          </a:p>
          <a:p>
            <a:r>
              <a:rPr lang="sv-SE" dirty="0"/>
              <a:t>	T.ex. ”Var och en har rätt till privat- och familjeliv.”</a:t>
            </a:r>
          </a:p>
        </p:txBody>
      </p:sp>
      <p:sp>
        <p:nvSpPr>
          <p:cNvPr id="3" name="Rubrik 2">
            <a:extLst>
              <a:ext uri="{FF2B5EF4-FFF2-40B4-BE49-F238E27FC236}">
                <a16:creationId xmlns:a16="http://schemas.microsoft.com/office/drawing/2014/main" id="{58663028-F77B-923B-8324-521D8ACB3C85}"/>
              </a:ext>
            </a:extLst>
          </p:cNvPr>
          <p:cNvSpPr>
            <a:spLocks noGrp="1"/>
          </p:cNvSpPr>
          <p:nvPr>
            <p:ph type="ctrTitle"/>
          </p:nvPr>
        </p:nvSpPr>
        <p:spPr/>
        <p:txBody>
          <a:bodyPr/>
          <a:lstStyle/>
          <a:p>
            <a:r>
              <a:rPr lang="sv-SE" dirty="0"/>
              <a:t>Frågeställning/metod</a:t>
            </a:r>
          </a:p>
        </p:txBody>
      </p:sp>
      <p:sp>
        <p:nvSpPr>
          <p:cNvPr id="4" name="Underrubrik 3">
            <a:extLst>
              <a:ext uri="{FF2B5EF4-FFF2-40B4-BE49-F238E27FC236}">
                <a16:creationId xmlns:a16="http://schemas.microsoft.com/office/drawing/2014/main" id="{6422C942-90F0-7968-4ACE-D2DBB37B9C46}"/>
              </a:ext>
            </a:extLst>
          </p:cNvPr>
          <p:cNvSpPr>
            <a:spLocks noGrp="1"/>
          </p:cNvSpPr>
          <p:nvPr>
            <p:ph type="subTitle" idx="1"/>
          </p:nvPr>
        </p:nvSpPr>
        <p:spPr/>
        <p:txBody>
          <a:bodyPr/>
          <a:lstStyle/>
          <a:p>
            <a:endParaRPr lang="sv-SE"/>
          </a:p>
        </p:txBody>
      </p:sp>
    </p:spTree>
    <p:extLst>
      <p:ext uri="{BB962C8B-B14F-4D97-AF65-F5344CB8AC3E}">
        <p14:creationId xmlns:p14="http://schemas.microsoft.com/office/powerpoint/2010/main" val="2931822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a:extLst>
              <a:ext uri="{FF2B5EF4-FFF2-40B4-BE49-F238E27FC236}">
                <a16:creationId xmlns:a16="http://schemas.microsoft.com/office/drawing/2014/main" id="{4077047F-667B-B840-6D01-4F5490634853}"/>
              </a:ext>
            </a:extLst>
          </p:cNvPr>
          <p:cNvSpPr>
            <a:spLocks noGrp="1"/>
          </p:cNvSpPr>
          <p:nvPr>
            <p:ph type="pic" sz="quarter" idx="10"/>
          </p:nvPr>
        </p:nvSpPr>
        <p:spPr/>
        <p:txBody>
          <a:bodyPr/>
          <a:lstStyle/>
          <a:p>
            <a:pPr marL="285750" indent="-285750">
              <a:buFont typeface="Arial" panose="020B0604020202020204" pitchFamily="34" charset="0"/>
              <a:buChar char="•"/>
            </a:pPr>
            <a:r>
              <a:rPr lang="sv-SE" dirty="0" err="1"/>
              <a:t>Rights</a:t>
            </a:r>
            <a:r>
              <a:rPr lang="sv-SE" dirty="0"/>
              <a:t> as </a:t>
            </a:r>
            <a:r>
              <a:rPr lang="sv-SE" dirty="0" err="1"/>
              <a:t>trumps</a:t>
            </a:r>
            <a:endParaRPr lang="sv-SE" dirty="0"/>
          </a:p>
          <a:p>
            <a:pPr marL="742950" lvl="1" indent="-285750"/>
            <a:r>
              <a:rPr lang="sv-SE" dirty="0"/>
              <a:t>Följder för rättskällehierarkier?</a:t>
            </a:r>
          </a:p>
          <a:p>
            <a:pPr marL="742950" lvl="1" indent="-285750"/>
            <a:r>
              <a:rPr lang="sv-SE" dirty="0"/>
              <a:t>Förhållandet till arbetsledningsrätten som ”allmän rättsgrundsats”/central/systematisk utgångspunkt</a:t>
            </a:r>
          </a:p>
          <a:p>
            <a:pPr marL="285750" indent="-285750">
              <a:buFont typeface="Arial" panose="020B0604020202020204" pitchFamily="34" charset="0"/>
              <a:buChar char="•"/>
            </a:pPr>
            <a:r>
              <a:rPr lang="sv-SE" dirty="0"/>
              <a:t>Mänskliga rättigheter som del av västlig liberaldemokratisk identitet</a:t>
            </a:r>
          </a:p>
          <a:p>
            <a:pPr marL="742950" lvl="1" indent="-285750"/>
            <a:r>
              <a:rPr lang="sv-SE" dirty="0"/>
              <a:t>Vilken identitet får uttryck i domar om religiösa symboler på arbetsplatser?</a:t>
            </a:r>
          </a:p>
          <a:p>
            <a:pPr marL="285750" indent="-285750">
              <a:buFont typeface="Arial" panose="020B0604020202020204" pitchFamily="34" charset="0"/>
              <a:buChar char="•"/>
            </a:pPr>
            <a:r>
              <a:rPr lang="sv-SE" dirty="0"/>
              <a:t>Mänskliga rättigheter som grundade i pliktetik och antites till utilitarism</a:t>
            </a:r>
          </a:p>
          <a:p>
            <a:pPr marL="742950" lvl="1" indent="-285750"/>
            <a:r>
              <a:rPr lang="sv-SE" dirty="0"/>
              <a:t>Hur hanteras det dubbla kravet på respekt för rättigheter och ”nyttomaximering” i domskälen?</a:t>
            </a:r>
          </a:p>
        </p:txBody>
      </p:sp>
      <p:sp>
        <p:nvSpPr>
          <p:cNvPr id="3" name="Rubrik 2">
            <a:extLst>
              <a:ext uri="{FF2B5EF4-FFF2-40B4-BE49-F238E27FC236}">
                <a16:creationId xmlns:a16="http://schemas.microsoft.com/office/drawing/2014/main" id="{58663028-F77B-923B-8324-521D8ACB3C85}"/>
              </a:ext>
            </a:extLst>
          </p:cNvPr>
          <p:cNvSpPr>
            <a:spLocks noGrp="1"/>
          </p:cNvSpPr>
          <p:nvPr>
            <p:ph type="ctrTitle"/>
          </p:nvPr>
        </p:nvSpPr>
        <p:spPr/>
        <p:txBody>
          <a:bodyPr/>
          <a:lstStyle/>
          <a:p>
            <a:r>
              <a:rPr lang="sv-SE" dirty="0"/>
              <a:t>Spelet mellan politisk, filosofisk och juridisk diskurs</a:t>
            </a:r>
          </a:p>
        </p:txBody>
      </p:sp>
      <p:sp>
        <p:nvSpPr>
          <p:cNvPr id="4" name="Underrubrik 3">
            <a:extLst>
              <a:ext uri="{FF2B5EF4-FFF2-40B4-BE49-F238E27FC236}">
                <a16:creationId xmlns:a16="http://schemas.microsoft.com/office/drawing/2014/main" id="{6422C942-90F0-7968-4ACE-D2DBB37B9C46}"/>
              </a:ext>
            </a:extLst>
          </p:cNvPr>
          <p:cNvSpPr>
            <a:spLocks noGrp="1"/>
          </p:cNvSpPr>
          <p:nvPr>
            <p:ph type="subTitle" idx="1"/>
          </p:nvPr>
        </p:nvSpPr>
        <p:spPr/>
        <p:txBody>
          <a:bodyPr/>
          <a:lstStyle/>
          <a:p>
            <a:endParaRPr lang="sv-SE"/>
          </a:p>
        </p:txBody>
      </p:sp>
    </p:spTree>
    <p:extLst>
      <p:ext uri="{BB962C8B-B14F-4D97-AF65-F5344CB8AC3E}">
        <p14:creationId xmlns:p14="http://schemas.microsoft.com/office/powerpoint/2010/main" val="154547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1028911F-DBAD-E081-7B91-D29789F10D4A}"/>
              </a:ext>
            </a:extLst>
          </p:cNvPr>
          <p:cNvSpPr>
            <a:spLocks noGrp="1"/>
          </p:cNvSpPr>
          <p:nvPr>
            <p:ph type="ctrTitle"/>
          </p:nvPr>
        </p:nvSpPr>
        <p:spPr/>
        <p:txBody>
          <a:bodyPr/>
          <a:lstStyle/>
          <a:p>
            <a:r>
              <a:rPr lang="sv-SE" dirty="0"/>
              <a:t>Traditionella avgränsningar</a:t>
            </a:r>
          </a:p>
        </p:txBody>
      </p:sp>
      <p:sp>
        <p:nvSpPr>
          <p:cNvPr id="4" name="Underrubrik 3">
            <a:extLst>
              <a:ext uri="{FF2B5EF4-FFF2-40B4-BE49-F238E27FC236}">
                <a16:creationId xmlns:a16="http://schemas.microsoft.com/office/drawing/2014/main" id="{A94CE375-EC0A-EF4F-DB27-A396E9C96AFC}"/>
              </a:ext>
            </a:extLst>
          </p:cNvPr>
          <p:cNvSpPr>
            <a:spLocks noGrp="1"/>
          </p:cNvSpPr>
          <p:nvPr>
            <p:ph type="subTitle" idx="1"/>
          </p:nvPr>
        </p:nvSpPr>
        <p:spPr/>
        <p:txBody>
          <a:bodyPr/>
          <a:lstStyle/>
          <a:p>
            <a:endParaRPr lang="sv-SE"/>
          </a:p>
        </p:txBody>
      </p:sp>
      <p:sp>
        <p:nvSpPr>
          <p:cNvPr id="7" name="Rektangel 6">
            <a:extLst>
              <a:ext uri="{FF2B5EF4-FFF2-40B4-BE49-F238E27FC236}">
                <a16:creationId xmlns:a16="http://schemas.microsoft.com/office/drawing/2014/main" id="{693D09E6-EFB9-0935-E7B9-937F5120741F}"/>
              </a:ext>
            </a:extLst>
          </p:cNvPr>
          <p:cNvSpPr/>
          <p:nvPr/>
        </p:nvSpPr>
        <p:spPr>
          <a:xfrm>
            <a:off x="1524000" y="2398955"/>
            <a:ext cx="9144000" cy="3281083"/>
          </a:xfrm>
          <a:prstGeom prst="rect">
            <a:avLst/>
          </a:prstGeom>
          <a:ln w="317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9" name="Rak koppling 8">
            <a:extLst>
              <a:ext uri="{FF2B5EF4-FFF2-40B4-BE49-F238E27FC236}">
                <a16:creationId xmlns:a16="http://schemas.microsoft.com/office/drawing/2014/main" id="{D2301A0F-9158-2A29-B277-D249DB244908}"/>
              </a:ext>
            </a:extLst>
          </p:cNvPr>
          <p:cNvCxnSpPr/>
          <p:nvPr/>
        </p:nvCxnSpPr>
        <p:spPr>
          <a:xfrm>
            <a:off x="1524000" y="3055172"/>
            <a:ext cx="9144000"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Rak koppling 10">
            <a:extLst>
              <a:ext uri="{FF2B5EF4-FFF2-40B4-BE49-F238E27FC236}">
                <a16:creationId xmlns:a16="http://schemas.microsoft.com/office/drawing/2014/main" id="{DD620C44-29CB-B446-3BC2-C32587FEAD3C}"/>
              </a:ext>
            </a:extLst>
          </p:cNvPr>
          <p:cNvCxnSpPr/>
          <p:nvPr/>
        </p:nvCxnSpPr>
        <p:spPr>
          <a:xfrm>
            <a:off x="4550485" y="2398955"/>
            <a:ext cx="0" cy="3281083"/>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D24DA071-838B-A7F7-2B74-2E0D05E2C45D}"/>
              </a:ext>
            </a:extLst>
          </p:cNvPr>
          <p:cNvCxnSpPr/>
          <p:nvPr/>
        </p:nvCxnSpPr>
        <p:spPr>
          <a:xfrm>
            <a:off x="7747299" y="2398955"/>
            <a:ext cx="0" cy="3281083"/>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textruta 12">
            <a:extLst>
              <a:ext uri="{FF2B5EF4-FFF2-40B4-BE49-F238E27FC236}">
                <a16:creationId xmlns:a16="http://schemas.microsoft.com/office/drawing/2014/main" id="{64D19A13-1156-F040-6F72-1FB24F50E383}"/>
              </a:ext>
            </a:extLst>
          </p:cNvPr>
          <p:cNvSpPr txBox="1"/>
          <p:nvPr/>
        </p:nvSpPr>
        <p:spPr>
          <a:xfrm>
            <a:off x="4781013" y="2617849"/>
            <a:ext cx="2795958" cy="338554"/>
          </a:xfrm>
          <a:prstGeom prst="rect">
            <a:avLst/>
          </a:prstGeom>
          <a:noFill/>
        </p:spPr>
        <p:txBody>
          <a:bodyPr wrap="none" rtlCol="0">
            <a:spAutoFit/>
          </a:bodyPr>
          <a:lstStyle/>
          <a:p>
            <a:r>
              <a:rPr lang="sv-SE" sz="1600" dirty="0"/>
              <a:t>Artikel 9 Religionsfrihet m.m.</a:t>
            </a:r>
          </a:p>
        </p:txBody>
      </p:sp>
      <p:sp>
        <p:nvSpPr>
          <p:cNvPr id="14" name="textruta 13">
            <a:extLst>
              <a:ext uri="{FF2B5EF4-FFF2-40B4-BE49-F238E27FC236}">
                <a16:creationId xmlns:a16="http://schemas.microsoft.com/office/drawing/2014/main" id="{59E7507B-A796-8E6D-6D60-A45CEE7495DC}"/>
              </a:ext>
            </a:extLst>
          </p:cNvPr>
          <p:cNvSpPr txBox="1"/>
          <p:nvPr/>
        </p:nvSpPr>
        <p:spPr>
          <a:xfrm>
            <a:off x="1646677" y="2622938"/>
            <a:ext cx="2805576" cy="338554"/>
          </a:xfrm>
          <a:prstGeom prst="rect">
            <a:avLst/>
          </a:prstGeom>
          <a:noFill/>
        </p:spPr>
        <p:txBody>
          <a:bodyPr wrap="none" rtlCol="0">
            <a:spAutoFit/>
          </a:bodyPr>
          <a:lstStyle/>
          <a:p>
            <a:r>
              <a:rPr lang="sv-SE" sz="1600" dirty="0"/>
              <a:t>Artikel 8 Privat- och familjeliv</a:t>
            </a:r>
          </a:p>
        </p:txBody>
      </p:sp>
      <p:sp>
        <p:nvSpPr>
          <p:cNvPr id="15" name="textruta 14">
            <a:extLst>
              <a:ext uri="{FF2B5EF4-FFF2-40B4-BE49-F238E27FC236}">
                <a16:creationId xmlns:a16="http://schemas.microsoft.com/office/drawing/2014/main" id="{7B79721F-5827-2989-DEA4-0B4B99707848}"/>
              </a:ext>
            </a:extLst>
          </p:cNvPr>
          <p:cNvSpPr txBox="1"/>
          <p:nvPr/>
        </p:nvSpPr>
        <p:spPr>
          <a:xfrm>
            <a:off x="8059739" y="2620500"/>
            <a:ext cx="2325765" cy="338554"/>
          </a:xfrm>
          <a:prstGeom prst="rect">
            <a:avLst/>
          </a:prstGeom>
          <a:noFill/>
        </p:spPr>
        <p:txBody>
          <a:bodyPr wrap="none" rtlCol="0">
            <a:spAutoFit/>
          </a:bodyPr>
          <a:lstStyle/>
          <a:p>
            <a:r>
              <a:rPr lang="sv-SE" sz="1600" dirty="0"/>
              <a:t>Artikel 10 Yttrandefrihet</a:t>
            </a:r>
          </a:p>
        </p:txBody>
      </p:sp>
      <p:cxnSp>
        <p:nvCxnSpPr>
          <p:cNvPr id="17" name="Rak koppling 16">
            <a:extLst>
              <a:ext uri="{FF2B5EF4-FFF2-40B4-BE49-F238E27FC236}">
                <a16:creationId xmlns:a16="http://schemas.microsoft.com/office/drawing/2014/main" id="{72034947-043D-AF63-8055-E186F73DB7BC}"/>
              </a:ext>
            </a:extLst>
          </p:cNvPr>
          <p:cNvCxnSpPr>
            <a:cxnSpLocks/>
          </p:cNvCxnSpPr>
          <p:nvPr/>
        </p:nvCxnSpPr>
        <p:spPr>
          <a:xfrm>
            <a:off x="3295426" y="3055172"/>
            <a:ext cx="0" cy="2624866"/>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 name="Rak koppling 21">
            <a:extLst>
              <a:ext uri="{FF2B5EF4-FFF2-40B4-BE49-F238E27FC236}">
                <a16:creationId xmlns:a16="http://schemas.microsoft.com/office/drawing/2014/main" id="{388051A9-921F-CF47-B3F9-ECFF9A84D9F0}"/>
              </a:ext>
            </a:extLst>
          </p:cNvPr>
          <p:cNvCxnSpPr>
            <a:cxnSpLocks/>
          </p:cNvCxnSpPr>
          <p:nvPr/>
        </p:nvCxnSpPr>
        <p:spPr>
          <a:xfrm>
            <a:off x="1524000" y="4410635"/>
            <a:ext cx="1771426"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23" name="textruta 22">
            <a:extLst>
              <a:ext uri="{FF2B5EF4-FFF2-40B4-BE49-F238E27FC236}">
                <a16:creationId xmlns:a16="http://schemas.microsoft.com/office/drawing/2014/main" id="{77ADCF50-15B2-5528-D559-8086C867EFA8}"/>
              </a:ext>
            </a:extLst>
          </p:cNvPr>
          <p:cNvSpPr txBox="1"/>
          <p:nvPr/>
        </p:nvSpPr>
        <p:spPr>
          <a:xfrm>
            <a:off x="1805611" y="3649828"/>
            <a:ext cx="1274708" cy="276999"/>
          </a:xfrm>
          <a:prstGeom prst="rect">
            <a:avLst/>
          </a:prstGeom>
          <a:noFill/>
        </p:spPr>
        <p:txBody>
          <a:bodyPr wrap="none" rtlCol="0">
            <a:spAutoFit/>
          </a:bodyPr>
          <a:lstStyle/>
          <a:p>
            <a:r>
              <a:rPr lang="sv-SE" sz="1200" dirty="0"/>
              <a:t>Kontrollåtgärder</a:t>
            </a:r>
          </a:p>
        </p:txBody>
      </p:sp>
      <p:sp>
        <p:nvSpPr>
          <p:cNvPr id="24" name="textruta 23">
            <a:extLst>
              <a:ext uri="{FF2B5EF4-FFF2-40B4-BE49-F238E27FC236}">
                <a16:creationId xmlns:a16="http://schemas.microsoft.com/office/drawing/2014/main" id="{A22278C1-8292-28BF-BD72-F28BD72A9578}"/>
              </a:ext>
            </a:extLst>
          </p:cNvPr>
          <p:cNvSpPr txBox="1"/>
          <p:nvPr/>
        </p:nvSpPr>
        <p:spPr>
          <a:xfrm>
            <a:off x="3973082" y="4235085"/>
            <a:ext cx="577402" cy="276999"/>
          </a:xfrm>
          <a:prstGeom prst="rect">
            <a:avLst/>
          </a:prstGeom>
          <a:noFill/>
        </p:spPr>
        <p:txBody>
          <a:bodyPr wrap="none" rtlCol="0">
            <a:spAutoFit/>
          </a:bodyPr>
          <a:lstStyle/>
          <a:p>
            <a:r>
              <a:rPr lang="sv-SE" sz="1200" dirty="0"/>
              <a:t>Rykte</a:t>
            </a:r>
          </a:p>
        </p:txBody>
      </p:sp>
      <p:cxnSp>
        <p:nvCxnSpPr>
          <p:cNvPr id="33" name="Rak koppling 32">
            <a:extLst>
              <a:ext uri="{FF2B5EF4-FFF2-40B4-BE49-F238E27FC236}">
                <a16:creationId xmlns:a16="http://schemas.microsoft.com/office/drawing/2014/main" id="{E306A7DD-3491-C3B4-B205-2037E5DC42E4}"/>
              </a:ext>
            </a:extLst>
          </p:cNvPr>
          <p:cNvCxnSpPr/>
          <p:nvPr/>
        </p:nvCxnSpPr>
        <p:spPr>
          <a:xfrm>
            <a:off x="3929825" y="3055172"/>
            <a:ext cx="0" cy="2624866"/>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34" name="textruta 33">
            <a:extLst>
              <a:ext uri="{FF2B5EF4-FFF2-40B4-BE49-F238E27FC236}">
                <a16:creationId xmlns:a16="http://schemas.microsoft.com/office/drawing/2014/main" id="{89A2783B-5051-A73B-0F0D-82031DD24332}"/>
              </a:ext>
            </a:extLst>
          </p:cNvPr>
          <p:cNvSpPr txBox="1"/>
          <p:nvPr/>
        </p:nvSpPr>
        <p:spPr>
          <a:xfrm>
            <a:off x="3322886" y="4236436"/>
            <a:ext cx="593432" cy="276999"/>
          </a:xfrm>
          <a:prstGeom prst="rect">
            <a:avLst/>
          </a:prstGeom>
          <a:noFill/>
        </p:spPr>
        <p:txBody>
          <a:bodyPr wrap="none" rtlCol="0">
            <a:spAutoFit/>
          </a:bodyPr>
          <a:lstStyle/>
          <a:p>
            <a:r>
              <a:rPr lang="sv-SE" sz="1200" dirty="0"/>
              <a:t>Familj</a:t>
            </a:r>
          </a:p>
        </p:txBody>
      </p:sp>
      <p:cxnSp>
        <p:nvCxnSpPr>
          <p:cNvPr id="36" name="Rak koppling 35">
            <a:extLst>
              <a:ext uri="{FF2B5EF4-FFF2-40B4-BE49-F238E27FC236}">
                <a16:creationId xmlns:a16="http://schemas.microsoft.com/office/drawing/2014/main" id="{108E9556-CDEE-EB20-2DC6-5C4880D17780}"/>
              </a:ext>
            </a:extLst>
          </p:cNvPr>
          <p:cNvCxnSpPr/>
          <p:nvPr/>
        </p:nvCxnSpPr>
        <p:spPr>
          <a:xfrm>
            <a:off x="2065469" y="4410635"/>
            <a:ext cx="0" cy="1269403"/>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8" name="Rak koppling 37">
            <a:extLst>
              <a:ext uri="{FF2B5EF4-FFF2-40B4-BE49-F238E27FC236}">
                <a16:creationId xmlns:a16="http://schemas.microsoft.com/office/drawing/2014/main" id="{96D3C599-0F62-C36A-4899-45FF728E649F}"/>
              </a:ext>
            </a:extLst>
          </p:cNvPr>
          <p:cNvCxnSpPr/>
          <p:nvPr/>
        </p:nvCxnSpPr>
        <p:spPr>
          <a:xfrm>
            <a:off x="2764715" y="4410635"/>
            <a:ext cx="0" cy="1269403"/>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39" name="textruta 38">
            <a:extLst>
              <a:ext uri="{FF2B5EF4-FFF2-40B4-BE49-F238E27FC236}">
                <a16:creationId xmlns:a16="http://schemas.microsoft.com/office/drawing/2014/main" id="{2ABBA4DF-D54E-DD72-B200-7CC8AB86C52D}"/>
              </a:ext>
            </a:extLst>
          </p:cNvPr>
          <p:cNvSpPr txBox="1"/>
          <p:nvPr/>
        </p:nvSpPr>
        <p:spPr>
          <a:xfrm>
            <a:off x="1493639" y="4861416"/>
            <a:ext cx="623944" cy="276999"/>
          </a:xfrm>
          <a:prstGeom prst="rect">
            <a:avLst/>
          </a:prstGeom>
          <a:noFill/>
        </p:spPr>
        <p:txBody>
          <a:bodyPr wrap="square" rtlCol="0">
            <a:spAutoFit/>
          </a:bodyPr>
          <a:lstStyle/>
          <a:p>
            <a:r>
              <a:rPr lang="sv-SE" sz="1200" dirty="0"/>
              <a:t>E-post</a:t>
            </a:r>
          </a:p>
        </p:txBody>
      </p:sp>
      <p:sp>
        <p:nvSpPr>
          <p:cNvPr id="40" name="textruta 39">
            <a:extLst>
              <a:ext uri="{FF2B5EF4-FFF2-40B4-BE49-F238E27FC236}">
                <a16:creationId xmlns:a16="http://schemas.microsoft.com/office/drawing/2014/main" id="{7F3C9625-C6AD-CDCE-3F53-99E0D8B1DAE7}"/>
              </a:ext>
            </a:extLst>
          </p:cNvPr>
          <p:cNvSpPr txBox="1"/>
          <p:nvPr/>
        </p:nvSpPr>
        <p:spPr>
          <a:xfrm>
            <a:off x="2055747" y="4860517"/>
            <a:ext cx="721672" cy="276999"/>
          </a:xfrm>
          <a:prstGeom prst="rect">
            <a:avLst/>
          </a:prstGeom>
          <a:noFill/>
        </p:spPr>
        <p:txBody>
          <a:bodyPr wrap="none" rtlCol="0">
            <a:spAutoFit/>
          </a:bodyPr>
          <a:lstStyle/>
          <a:p>
            <a:r>
              <a:rPr lang="sv-SE" sz="1200" dirty="0"/>
              <a:t>Kamera</a:t>
            </a:r>
          </a:p>
        </p:txBody>
      </p:sp>
      <p:sp>
        <p:nvSpPr>
          <p:cNvPr id="41" name="textruta 40">
            <a:extLst>
              <a:ext uri="{FF2B5EF4-FFF2-40B4-BE49-F238E27FC236}">
                <a16:creationId xmlns:a16="http://schemas.microsoft.com/office/drawing/2014/main" id="{5010C309-9E20-115B-1C72-C5828197C492}"/>
              </a:ext>
            </a:extLst>
          </p:cNvPr>
          <p:cNvSpPr txBox="1"/>
          <p:nvPr/>
        </p:nvSpPr>
        <p:spPr>
          <a:xfrm>
            <a:off x="2726290" y="4819737"/>
            <a:ext cx="646350" cy="400110"/>
          </a:xfrm>
          <a:prstGeom prst="rect">
            <a:avLst/>
          </a:prstGeom>
          <a:noFill/>
        </p:spPr>
        <p:txBody>
          <a:bodyPr wrap="square" rtlCol="0">
            <a:spAutoFit/>
          </a:bodyPr>
          <a:lstStyle/>
          <a:p>
            <a:r>
              <a:rPr lang="sv-SE" sz="1000" dirty="0"/>
              <a:t>Drog-</a:t>
            </a:r>
            <a:br>
              <a:rPr lang="sv-SE" sz="1000" dirty="0"/>
            </a:br>
            <a:r>
              <a:rPr lang="sv-SE" sz="1000" dirty="0"/>
              <a:t>testning</a:t>
            </a:r>
          </a:p>
        </p:txBody>
      </p:sp>
      <p:cxnSp>
        <p:nvCxnSpPr>
          <p:cNvPr id="43" name="Rak koppling 42">
            <a:extLst>
              <a:ext uri="{FF2B5EF4-FFF2-40B4-BE49-F238E27FC236}">
                <a16:creationId xmlns:a16="http://schemas.microsoft.com/office/drawing/2014/main" id="{ABBDB152-157F-6838-690A-149FDE59B933}"/>
              </a:ext>
            </a:extLst>
          </p:cNvPr>
          <p:cNvCxnSpPr/>
          <p:nvPr/>
        </p:nvCxnSpPr>
        <p:spPr>
          <a:xfrm>
            <a:off x="5583219" y="3055172"/>
            <a:ext cx="0" cy="2624866"/>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5" name="Rak koppling 44">
            <a:extLst>
              <a:ext uri="{FF2B5EF4-FFF2-40B4-BE49-F238E27FC236}">
                <a16:creationId xmlns:a16="http://schemas.microsoft.com/office/drawing/2014/main" id="{35D059D9-445B-130D-7994-12DC787EDAB3}"/>
              </a:ext>
            </a:extLst>
          </p:cNvPr>
          <p:cNvCxnSpPr/>
          <p:nvPr/>
        </p:nvCxnSpPr>
        <p:spPr>
          <a:xfrm>
            <a:off x="6669741" y="3055172"/>
            <a:ext cx="0" cy="2624866"/>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46" name="textruta 45">
            <a:extLst>
              <a:ext uri="{FF2B5EF4-FFF2-40B4-BE49-F238E27FC236}">
                <a16:creationId xmlns:a16="http://schemas.microsoft.com/office/drawing/2014/main" id="{4FB82084-032C-8E21-86E3-D258F5E4365C}"/>
              </a:ext>
            </a:extLst>
          </p:cNvPr>
          <p:cNvSpPr txBox="1"/>
          <p:nvPr/>
        </p:nvSpPr>
        <p:spPr>
          <a:xfrm>
            <a:off x="4530487" y="4251824"/>
            <a:ext cx="1072730" cy="246221"/>
          </a:xfrm>
          <a:prstGeom prst="rect">
            <a:avLst/>
          </a:prstGeom>
          <a:noFill/>
        </p:spPr>
        <p:txBody>
          <a:bodyPr wrap="none" rtlCol="0">
            <a:spAutoFit/>
          </a:bodyPr>
          <a:lstStyle/>
          <a:p>
            <a:r>
              <a:rPr lang="sv-SE" sz="1000" dirty="0"/>
              <a:t>Religiös klädsel</a:t>
            </a:r>
          </a:p>
        </p:txBody>
      </p:sp>
      <p:sp>
        <p:nvSpPr>
          <p:cNvPr id="47" name="textruta 46">
            <a:extLst>
              <a:ext uri="{FF2B5EF4-FFF2-40B4-BE49-F238E27FC236}">
                <a16:creationId xmlns:a16="http://schemas.microsoft.com/office/drawing/2014/main" id="{FA83019B-E2E3-BDEF-EF03-8EC378058A05}"/>
              </a:ext>
            </a:extLst>
          </p:cNvPr>
          <p:cNvSpPr txBox="1"/>
          <p:nvPr/>
        </p:nvSpPr>
        <p:spPr>
          <a:xfrm>
            <a:off x="5591998" y="4234187"/>
            <a:ext cx="992579" cy="246221"/>
          </a:xfrm>
          <a:prstGeom prst="rect">
            <a:avLst/>
          </a:prstGeom>
          <a:noFill/>
        </p:spPr>
        <p:txBody>
          <a:bodyPr wrap="none" rtlCol="0">
            <a:spAutoFit/>
          </a:bodyPr>
          <a:lstStyle/>
          <a:p>
            <a:r>
              <a:rPr lang="sv-SE" sz="1000" dirty="0"/>
              <a:t>Handskakning</a:t>
            </a:r>
          </a:p>
        </p:txBody>
      </p:sp>
      <p:sp>
        <p:nvSpPr>
          <p:cNvPr id="48" name="textruta 47">
            <a:extLst>
              <a:ext uri="{FF2B5EF4-FFF2-40B4-BE49-F238E27FC236}">
                <a16:creationId xmlns:a16="http://schemas.microsoft.com/office/drawing/2014/main" id="{60B75EEC-257F-6F5E-854D-B9DEC621ABB0}"/>
              </a:ext>
            </a:extLst>
          </p:cNvPr>
          <p:cNvSpPr txBox="1"/>
          <p:nvPr/>
        </p:nvSpPr>
        <p:spPr>
          <a:xfrm>
            <a:off x="6725856" y="4234186"/>
            <a:ext cx="965329" cy="246221"/>
          </a:xfrm>
          <a:prstGeom prst="rect">
            <a:avLst/>
          </a:prstGeom>
          <a:noFill/>
        </p:spPr>
        <p:txBody>
          <a:bodyPr wrap="none" rtlCol="0">
            <a:spAutoFit/>
          </a:bodyPr>
          <a:lstStyle/>
          <a:p>
            <a:r>
              <a:rPr lang="sv-SE" sz="1000" dirty="0"/>
              <a:t>Samvetsfrihet</a:t>
            </a:r>
          </a:p>
        </p:txBody>
      </p:sp>
      <p:cxnSp>
        <p:nvCxnSpPr>
          <p:cNvPr id="49" name="Rak koppling 48">
            <a:extLst>
              <a:ext uri="{FF2B5EF4-FFF2-40B4-BE49-F238E27FC236}">
                <a16:creationId xmlns:a16="http://schemas.microsoft.com/office/drawing/2014/main" id="{3679B70F-DA98-A5B1-5CCA-8D352CA0B19A}"/>
              </a:ext>
            </a:extLst>
          </p:cNvPr>
          <p:cNvCxnSpPr/>
          <p:nvPr/>
        </p:nvCxnSpPr>
        <p:spPr>
          <a:xfrm>
            <a:off x="9737427" y="3044863"/>
            <a:ext cx="0" cy="2624866"/>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0" name="Rak koppling 49">
            <a:extLst>
              <a:ext uri="{FF2B5EF4-FFF2-40B4-BE49-F238E27FC236}">
                <a16:creationId xmlns:a16="http://schemas.microsoft.com/office/drawing/2014/main" id="{43AD5805-6B66-9C94-3FD3-53B37CDD1697}"/>
              </a:ext>
            </a:extLst>
          </p:cNvPr>
          <p:cNvCxnSpPr/>
          <p:nvPr/>
        </p:nvCxnSpPr>
        <p:spPr>
          <a:xfrm>
            <a:off x="8723638" y="3062501"/>
            <a:ext cx="0" cy="2624866"/>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1" name="textruta 50">
            <a:extLst>
              <a:ext uri="{FF2B5EF4-FFF2-40B4-BE49-F238E27FC236}">
                <a16:creationId xmlns:a16="http://schemas.microsoft.com/office/drawing/2014/main" id="{BD81351F-FDEE-18D8-64F0-D671434F2406}"/>
              </a:ext>
            </a:extLst>
          </p:cNvPr>
          <p:cNvSpPr txBox="1"/>
          <p:nvPr/>
        </p:nvSpPr>
        <p:spPr>
          <a:xfrm>
            <a:off x="7742570" y="4234185"/>
            <a:ext cx="1037463" cy="246221"/>
          </a:xfrm>
          <a:prstGeom prst="rect">
            <a:avLst/>
          </a:prstGeom>
          <a:noFill/>
        </p:spPr>
        <p:txBody>
          <a:bodyPr wrap="none" rtlCol="0">
            <a:spAutoFit/>
          </a:bodyPr>
          <a:lstStyle/>
          <a:p>
            <a:r>
              <a:rPr lang="sv-SE" sz="1000" dirty="0" err="1"/>
              <a:t>Whistleblowing</a:t>
            </a:r>
            <a:endParaRPr lang="sv-SE" sz="1000" dirty="0"/>
          </a:p>
        </p:txBody>
      </p:sp>
      <p:sp>
        <p:nvSpPr>
          <p:cNvPr id="52" name="textruta 51">
            <a:extLst>
              <a:ext uri="{FF2B5EF4-FFF2-40B4-BE49-F238E27FC236}">
                <a16:creationId xmlns:a16="http://schemas.microsoft.com/office/drawing/2014/main" id="{885AF5EC-0BD5-AF30-D3F5-F8771692F2A0}"/>
              </a:ext>
            </a:extLst>
          </p:cNvPr>
          <p:cNvSpPr txBox="1"/>
          <p:nvPr/>
        </p:nvSpPr>
        <p:spPr>
          <a:xfrm>
            <a:off x="8702868" y="4241513"/>
            <a:ext cx="1029449" cy="246221"/>
          </a:xfrm>
          <a:prstGeom prst="rect">
            <a:avLst/>
          </a:prstGeom>
          <a:noFill/>
        </p:spPr>
        <p:txBody>
          <a:bodyPr wrap="none" rtlCol="0">
            <a:spAutoFit/>
          </a:bodyPr>
          <a:lstStyle/>
          <a:p>
            <a:r>
              <a:rPr lang="sv-SE" sz="1000" dirty="0"/>
              <a:t>Sociala medier</a:t>
            </a:r>
          </a:p>
        </p:txBody>
      </p:sp>
      <p:sp>
        <p:nvSpPr>
          <p:cNvPr id="54" name="textruta 53">
            <a:extLst>
              <a:ext uri="{FF2B5EF4-FFF2-40B4-BE49-F238E27FC236}">
                <a16:creationId xmlns:a16="http://schemas.microsoft.com/office/drawing/2014/main" id="{2CA0E773-E476-39D5-14A6-77F6168ACB0B}"/>
              </a:ext>
            </a:extLst>
          </p:cNvPr>
          <p:cNvSpPr txBox="1"/>
          <p:nvPr/>
        </p:nvSpPr>
        <p:spPr>
          <a:xfrm>
            <a:off x="9737427" y="4176602"/>
            <a:ext cx="993117" cy="400110"/>
          </a:xfrm>
          <a:prstGeom prst="rect">
            <a:avLst/>
          </a:prstGeom>
          <a:noFill/>
        </p:spPr>
        <p:txBody>
          <a:bodyPr wrap="square" rtlCol="0">
            <a:spAutoFit/>
          </a:bodyPr>
          <a:lstStyle/>
          <a:p>
            <a:r>
              <a:rPr lang="sv-SE" sz="1000" dirty="0"/>
              <a:t>Kritik mot arbetsgivaren</a:t>
            </a:r>
          </a:p>
        </p:txBody>
      </p:sp>
      <p:cxnSp>
        <p:nvCxnSpPr>
          <p:cNvPr id="56" name="Rak koppling 55">
            <a:extLst>
              <a:ext uri="{FF2B5EF4-FFF2-40B4-BE49-F238E27FC236}">
                <a16:creationId xmlns:a16="http://schemas.microsoft.com/office/drawing/2014/main" id="{8202EEA9-9FE3-25E0-226A-3549D9EE3EAD}"/>
              </a:ext>
            </a:extLst>
          </p:cNvPr>
          <p:cNvCxnSpPr/>
          <p:nvPr/>
        </p:nvCxnSpPr>
        <p:spPr>
          <a:xfrm>
            <a:off x="6669741" y="4819737"/>
            <a:ext cx="1077558"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58" name="Rak koppling 57">
            <a:extLst>
              <a:ext uri="{FF2B5EF4-FFF2-40B4-BE49-F238E27FC236}">
                <a16:creationId xmlns:a16="http://schemas.microsoft.com/office/drawing/2014/main" id="{E8663A18-EFF2-EACD-5A03-8EC659722A9D}"/>
              </a:ext>
            </a:extLst>
          </p:cNvPr>
          <p:cNvCxnSpPr>
            <a:cxnSpLocks/>
          </p:cNvCxnSpPr>
          <p:nvPr/>
        </p:nvCxnSpPr>
        <p:spPr>
          <a:xfrm>
            <a:off x="7218381" y="4819737"/>
            <a:ext cx="0" cy="825106"/>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59" name="textruta 58">
            <a:extLst>
              <a:ext uri="{FF2B5EF4-FFF2-40B4-BE49-F238E27FC236}">
                <a16:creationId xmlns:a16="http://schemas.microsoft.com/office/drawing/2014/main" id="{49CBB2F2-1818-8D5C-1863-86018D59C621}"/>
              </a:ext>
            </a:extLst>
          </p:cNvPr>
          <p:cNvSpPr txBox="1"/>
          <p:nvPr/>
        </p:nvSpPr>
        <p:spPr>
          <a:xfrm>
            <a:off x="6604383" y="5112125"/>
            <a:ext cx="613998" cy="276999"/>
          </a:xfrm>
          <a:prstGeom prst="rect">
            <a:avLst/>
          </a:prstGeom>
          <a:noFill/>
        </p:spPr>
        <p:txBody>
          <a:bodyPr wrap="square" rtlCol="0">
            <a:spAutoFit/>
          </a:bodyPr>
          <a:lstStyle/>
          <a:p>
            <a:r>
              <a:rPr lang="sv-SE" sz="600" dirty="0"/>
              <a:t>Militär-</a:t>
            </a:r>
            <a:br>
              <a:rPr lang="sv-SE" sz="600" dirty="0"/>
            </a:br>
            <a:r>
              <a:rPr lang="sv-SE" sz="600" dirty="0"/>
              <a:t>tjänstgöring</a:t>
            </a:r>
          </a:p>
        </p:txBody>
      </p:sp>
      <p:sp>
        <p:nvSpPr>
          <p:cNvPr id="60" name="textruta 59">
            <a:extLst>
              <a:ext uri="{FF2B5EF4-FFF2-40B4-BE49-F238E27FC236}">
                <a16:creationId xmlns:a16="http://schemas.microsoft.com/office/drawing/2014/main" id="{DEF2724E-1B94-3DF7-B011-F89FF4D4EBAC}"/>
              </a:ext>
            </a:extLst>
          </p:cNvPr>
          <p:cNvSpPr txBox="1"/>
          <p:nvPr/>
        </p:nvSpPr>
        <p:spPr>
          <a:xfrm>
            <a:off x="7201350" y="5115315"/>
            <a:ext cx="561042" cy="276999"/>
          </a:xfrm>
          <a:prstGeom prst="rect">
            <a:avLst/>
          </a:prstGeom>
          <a:noFill/>
        </p:spPr>
        <p:txBody>
          <a:bodyPr wrap="square" rtlCol="0">
            <a:spAutoFit/>
          </a:bodyPr>
          <a:lstStyle/>
          <a:p>
            <a:r>
              <a:rPr lang="sv-SE" sz="600" dirty="0"/>
              <a:t>Abort-</a:t>
            </a:r>
          </a:p>
          <a:p>
            <a:r>
              <a:rPr lang="sv-SE" sz="600" dirty="0"/>
              <a:t>motstånd</a:t>
            </a:r>
          </a:p>
        </p:txBody>
      </p:sp>
      <p:sp>
        <p:nvSpPr>
          <p:cNvPr id="2" name="Rektangel 1">
            <a:extLst>
              <a:ext uri="{FF2B5EF4-FFF2-40B4-BE49-F238E27FC236}">
                <a16:creationId xmlns:a16="http://schemas.microsoft.com/office/drawing/2014/main" id="{4065B020-EB52-D9B0-ECDA-746F60B8AFFC}"/>
              </a:ext>
            </a:extLst>
          </p:cNvPr>
          <p:cNvSpPr/>
          <p:nvPr/>
        </p:nvSpPr>
        <p:spPr>
          <a:xfrm>
            <a:off x="1524000" y="1879600"/>
            <a:ext cx="9144000" cy="519355"/>
          </a:xfrm>
          <a:prstGeom prst="rect">
            <a:avLst/>
          </a:prstGeom>
          <a:ln w="2857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t>Mänskliga rättigheter</a:t>
            </a:r>
          </a:p>
        </p:txBody>
      </p:sp>
    </p:spTree>
    <p:extLst>
      <p:ext uri="{BB962C8B-B14F-4D97-AF65-F5344CB8AC3E}">
        <p14:creationId xmlns:p14="http://schemas.microsoft.com/office/powerpoint/2010/main" val="2100587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1028911F-DBAD-E081-7B91-D29789F10D4A}"/>
              </a:ext>
            </a:extLst>
          </p:cNvPr>
          <p:cNvSpPr>
            <a:spLocks noGrp="1"/>
          </p:cNvSpPr>
          <p:nvPr>
            <p:ph type="ctrTitle"/>
          </p:nvPr>
        </p:nvSpPr>
        <p:spPr/>
        <p:txBody>
          <a:bodyPr/>
          <a:lstStyle/>
          <a:p>
            <a:r>
              <a:rPr lang="sv-SE" dirty="0"/>
              <a:t>Alternativ avgränsning</a:t>
            </a:r>
          </a:p>
        </p:txBody>
      </p:sp>
      <p:sp>
        <p:nvSpPr>
          <p:cNvPr id="4" name="Underrubrik 3">
            <a:extLst>
              <a:ext uri="{FF2B5EF4-FFF2-40B4-BE49-F238E27FC236}">
                <a16:creationId xmlns:a16="http://schemas.microsoft.com/office/drawing/2014/main" id="{A94CE375-EC0A-EF4F-DB27-A396E9C96AFC}"/>
              </a:ext>
            </a:extLst>
          </p:cNvPr>
          <p:cNvSpPr>
            <a:spLocks noGrp="1"/>
          </p:cNvSpPr>
          <p:nvPr>
            <p:ph type="subTitle" idx="1"/>
          </p:nvPr>
        </p:nvSpPr>
        <p:spPr/>
        <p:txBody>
          <a:bodyPr/>
          <a:lstStyle/>
          <a:p>
            <a:endParaRPr lang="sv-SE"/>
          </a:p>
        </p:txBody>
      </p:sp>
      <p:sp>
        <p:nvSpPr>
          <p:cNvPr id="7" name="Rektangel 6">
            <a:extLst>
              <a:ext uri="{FF2B5EF4-FFF2-40B4-BE49-F238E27FC236}">
                <a16:creationId xmlns:a16="http://schemas.microsoft.com/office/drawing/2014/main" id="{693D09E6-EFB9-0935-E7B9-937F5120741F}"/>
              </a:ext>
            </a:extLst>
          </p:cNvPr>
          <p:cNvSpPr/>
          <p:nvPr/>
        </p:nvSpPr>
        <p:spPr>
          <a:xfrm>
            <a:off x="1524000" y="2398955"/>
            <a:ext cx="9144000" cy="3281083"/>
          </a:xfrm>
          <a:prstGeom prst="rect">
            <a:avLst/>
          </a:prstGeom>
          <a:ln w="31750">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textruta 12">
            <a:extLst>
              <a:ext uri="{FF2B5EF4-FFF2-40B4-BE49-F238E27FC236}">
                <a16:creationId xmlns:a16="http://schemas.microsoft.com/office/drawing/2014/main" id="{64D19A13-1156-F040-6F72-1FB24F50E383}"/>
              </a:ext>
            </a:extLst>
          </p:cNvPr>
          <p:cNvSpPr txBox="1"/>
          <p:nvPr/>
        </p:nvSpPr>
        <p:spPr>
          <a:xfrm>
            <a:off x="4781013" y="2617849"/>
            <a:ext cx="2795958" cy="338554"/>
          </a:xfrm>
          <a:prstGeom prst="rect">
            <a:avLst/>
          </a:prstGeom>
          <a:noFill/>
        </p:spPr>
        <p:txBody>
          <a:bodyPr wrap="none" rtlCol="0">
            <a:spAutoFit/>
          </a:bodyPr>
          <a:lstStyle/>
          <a:p>
            <a:r>
              <a:rPr lang="sv-SE" sz="1600" dirty="0"/>
              <a:t>Artikel 9 Religionsfrihet m.m.</a:t>
            </a:r>
          </a:p>
        </p:txBody>
      </p:sp>
      <p:sp>
        <p:nvSpPr>
          <p:cNvPr id="14" name="textruta 13">
            <a:extLst>
              <a:ext uri="{FF2B5EF4-FFF2-40B4-BE49-F238E27FC236}">
                <a16:creationId xmlns:a16="http://schemas.microsoft.com/office/drawing/2014/main" id="{59E7507B-A796-8E6D-6D60-A45CEE7495DC}"/>
              </a:ext>
            </a:extLst>
          </p:cNvPr>
          <p:cNvSpPr txBox="1"/>
          <p:nvPr/>
        </p:nvSpPr>
        <p:spPr>
          <a:xfrm>
            <a:off x="1646677" y="2622938"/>
            <a:ext cx="2805576" cy="338554"/>
          </a:xfrm>
          <a:prstGeom prst="rect">
            <a:avLst/>
          </a:prstGeom>
          <a:noFill/>
        </p:spPr>
        <p:txBody>
          <a:bodyPr wrap="none" rtlCol="0">
            <a:spAutoFit/>
          </a:bodyPr>
          <a:lstStyle/>
          <a:p>
            <a:r>
              <a:rPr lang="sv-SE" sz="1600" dirty="0"/>
              <a:t>Artikel 8 Privat- och familjeliv</a:t>
            </a:r>
          </a:p>
        </p:txBody>
      </p:sp>
      <p:sp>
        <p:nvSpPr>
          <p:cNvPr id="15" name="textruta 14">
            <a:extLst>
              <a:ext uri="{FF2B5EF4-FFF2-40B4-BE49-F238E27FC236}">
                <a16:creationId xmlns:a16="http://schemas.microsoft.com/office/drawing/2014/main" id="{7B79721F-5827-2989-DEA4-0B4B99707848}"/>
              </a:ext>
            </a:extLst>
          </p:cNvPr>
          <p:cNvSpPr txBox="1"/>
          <p:nvPr/>
        </p:nvSpPr>
        <p:spPr>
          <a:xfrm>
            <a:off x="8054709" y="2617849"/>
            <a:ext cx="2325765" cy="338554"/>
          </a:xfrm>
          <a:prstGeom prst="rect">
            <a:avLst/>
          </a:prstGeom>
          <a:noFill/>
        </p:spPr>
        <p:txBody>
          <a:bodyPr wrap="none" rtlCol="0">
            <a:spAutoFit/>
          </a:bodyPr>
          <a:lstStyle/>
          <a:p>
            <a:r>
              <a:rPr lang="sv-SE" sz="1600" dirty="0"/>
              <a:t>Artikel 10 Yttrandefrihet</a:t>
            </a:r>
          </a:p>
        </p:txBody>
      </p:sp>
      <p:sp>
        <p:nvSpPr>
          <p:cNvPr id="23" name="textruta 22">
            <a:extLst>
              <a:ext uri="{FF2B5EF4-FFF2-40B4-BE49-F238E27FC236}">
                <a16:creationId xmlns:a16="http://schemas.microsoft.com/office/drawing/2014/main" id="{77ADCF50-15B2-5528-D559-8086C867EFA8}"/>
              </a:ext>
            </a:extLst>
          </p:cNvPr>
          <p:cNvSpPr txBox="1"/>
          <p:nvPr/>
        </p:nvSpPr>
        <p:spPr>
          <a:xfrm>
            <a:off x="1805611" y="3649828"/>
            <a:ext cx="1274708" cy="276999"/>
          </a:xfrm>
          <a:prstGeom prst="rect">
            <a:avLst/>
          </a:prstGeom>
          <a:noFill/>
        </p:spPr>
        <p:txBody>
          <a:bodyPr wrap="none" rtlCol="0">
            <a:spAutoFit/>
          </a:bodyPr>
          <a:lstStyle/>
          <a:p>
            <a:r>
              <a:rPr lang="sv-SE" sz="1200" dirty="0"/>
              <a:t>Kontrollåtgärder</a:t>
            </a:r>
          </a:p>
        </p:txBody>
      </p:sp>
      <p:sp>
        <p:nvSpPr>
          <p:cNvPr id="24" name="textruta 23">
            <a:extLst>
              <a:ext uri="{FF2B5EF4-FFF2-40B4-BE49-F238E27FC236}">
                <a16:creationId xmlns:a16="http://schemas.microsoft.com/office/drawing/2014/main" id="{A22278C1-8292-28BF-BD72-F28BD72A9578}"/>
              </a:ext>
            </a:extLst>
          </p:cNvPr>
          <p:cNvSpPr txBox="1"/>
          <p:nvPr/>
        </p:nvSpPr>
        <p:spPr>
          <a:xfrm>
            <a:off x="3973082" y="4235085"/>
            <a:ext cx="577402" cy="276999"/>
          </a:xfrm>
          <a:prstGeom prst="rect">
            <a:avLst/>
          </a:prstGeom>
          <a:noFill/>
        </p:spPr>
        <p:txBody>
          <a:bodyPr wrap="none" rtlCol="0">
            <a:spAutoFit/>
          </a:bodyPr>
          <a:lstStyle/>
          <a:p>
            <a:r>
              <a:rPr lang="sv-SE" sz="1200" dirty="0"/>
              <a:t>Rykte</a:t>
            </a:r>
          </a:p>
        </p:txBody>
      </p:sp>
      <p:sp>
        <p:nvSpPr>
          <p:cNvPr id="34" name="textruta 33">
            <a:extLst>
              <a:ext uri="{FF2B5EF4-FFF2-40B4-BE49-F238E27FC236}">
                <a16:creationId xmlns:a16="http://schemas.microsoft.com/office/drawing/2014/main" id="{89A2783B-5051-A73B-0F0D-82031DD24332}"/>
              </a:ext>
            </a:extLst>
          </p:cNvPr>
          <p:cNvSpPr txBox="1"/>
          <p:nvPr/>
        </p:nvSpPr>
        <p:spPr>
          <a:xfrm>
            <a:off x="3322886" y="4236436"/>
            <a:ext cx="593432" cy="276999"/>
          </a:xfrm>
          <a:prstGeom prst="rect">
            <a:avLst/>
          </a:prstGeom>
          <a:noFill/>
        </p:spPr>
        <p:txBody>
          <a:bodyPr wrap="none" rtlCol="0">
            <a:spAutoFit/>
          </a:bodyPr>
          <a:lstStyle/>
          <a:p>
            <a:r>
              <a:rPr lang="sv-SE" sz="1200" dirty="0"/>
              <a:t>Familj</a:t>
            </a:r>
          </a:p>
        </p:txBody>
      </p:sp>
      <p:sp>
        <p:nvSpPr>
          <p:cNvPr id="39" name="textruta 38">
            <a:extLst>
              <a:ext uri="{FF2B5EF4-FFF2-40B4-BE49-F238E27FC236}">
                <a16:creationId xmlns:a16="http://schemas.microsoft.com/office/drawing/2014/main" id="{2ABBA4DF-D54E-DD72-B200-7CC8AB86C52D}"/>
              </a:ext>
            </a:extLst>
          </p:cNvPr>
          <p:cNvSpPr txBox="1"/>
          <p:nvPr/>
        </p:nvSpPr>
        <p:spPr>
          <a:xfrm>
            <a:off x="1493639" y="4861416"/>
            <a:ext cx="623944" cy="276999"/>
          </a:xfrm>
          <a:prstGeom prst="rect">
            <a:avLst/>
          </a:prstGeom>
          <a:noFill/>
        </p:spPr>
        <p:txBody>
          <a:bodyPr wrap="square" rtlCol="0">
            <a:spAutoFit/>
          </a:bodyPr>
          <a:lstStyle/>
          <a:p>
            <a:r>
              <a:rPr lang="sv-SE" sz="1200" dirty="0"/>
              <a:t>E-post</a:t>
            </a:r>
          </a:p>
        </p:txBody>
      </p:sp>
      <p:sp>
        <p:nvSpPr>
          <p:cNvPr id="40" name="textruta 39">
            <a:extLst>
              <a:ext uri="{FF2B5EF4-FFF2-40B4-BE49-F238E27FC236}">
                <a16:creationId xmlns:a16="http://schemas.microsoft.com/office/drawing/2014/main" id="{7F3C9625-C6AD-CDCE-3F53-99E0D8B1DAE7}"/>
              </a:ext>
            </a:extLst>
          </p:cNvPr>
          <p:cNvSpPr txBox="1"/>
          <p:nvPr/>
        </p:nvSpPr>
        <p:spPr>
          <a:xfrm>
            <a:off x="2055747" y="4860517"/>
            <a:ext cx="721672" cy="276999"/>
          </a:xfrm>
          <a:prstGeom prst="rect">
            <a:avLst/>
          </a:prstGeom>
          <a:noFill/>
        </p:spPr>
        <p:txBody>
          <a:bodyPr wrap="none" rtlCol="0">
            <a:spAutoFit/>
          </a:bodyPr>
          <a:lstStyle/>
          <a:p>
            <a:r>
              <a:rPr lang="sv-SE" sz="1200" dirty="0"/>
              <a:t>Kamera</a:t>
            </a:r>
          </a:p>
        </p:txBody>
      </p:sp>
      <p:sp>
        <p:nvSpPr>
          <p:cNvPr id="41" name="textruta 40">
            <a:extLst>
              <a:ext uri="{FF2B5EF4-FFF2-40B4-BE49-F238E27FC236}">
                <a16:creationId xmlns:a16="http://schemas.microsoft.com/office/drawing/2014/main" id="{5010C309-9E20-115B-1C72-C5828197C492}"/>
              </a:ext>
            </a:extLst>
          </p:cNvPr>
          <p:cNvSpPr txBox="1"/>
          <p:nvPr/>
        </p:nvSpPr>
        <p:spPr>
          <a:xfrm>
            <a:off x="2726290" y="4819737"/>
            <a:ext cx="646350" cy="400110"/>
          </a:xfrm>
          <a:prstGeom prst="rect">
            <a:avLst/>
          </a:prstGeom>
          <a:noFill/>
        </p:spPr>
        <p:txBody>
          <a:bodyPr wrap="square" rtlCol="0">
            <a:spAutoFit/>
          </a:bodyPr>
          <a:lstStyle/>
          <a:p>
            <a:r>
              <a:rPr lang="sv-SE" sz="1000" dirty="0"/>
              <a:t>Drog-</a:t>
            </a:r>
            <a:br>
              <a:rPr lang="sv-SE" sz="1000" dirty="0"/>
            </a:br>
            <a:r>
              <a:rPr lang="sv-SE" sz="1000" dirty="0"/>
              <a:t>testning</a:t>
            </a:r>
          </a:p>
        </p:txBody>
      </p:sp>
      <p:sp>
        <p:nvSpPr>
          <p:cNvPr id="46" name="textruta 45">
            <a:extLst>
              <a:ext uri="{FF2B5EF4-FFF2-40B4-BE49-F238E27FC236}">
                <a16:creationId xmlns:a16="http://schemas.microsoft.com/office/drawing/2014/main" id="{4FB82084-032C-8E21-86E3-D258F5E4365C}"/>
              </a:ext>
            </a:extLst>
          </p:cNvPr>
          <p:cNvSpPr txBox="1"/>
          <p:nvPr/>
        </p:nvSpPr>
        <p:spPr>
          <a:xfrm>
            <a:off x="4530487" y="4251824"/>
            <a:ext cx="1072730" cy="246221"/>
          </a:xfrm>
          <a:prstGeom prst="rect">
            <a:avLst/>
          </a:prstGeom>
          <a:noFill/>
        </p:spPr>
        <p:txBody>
          <a:bodyPr wrap="none" rtlCol="0">
            <a:spAutoFit/>
          </a:bodyPr>
          <a:lstStyle/>
          <a:p>
            <a:r>
              <a:rPr lang="sv-SE" sz="1000" dirty="0"/>
              <a:t>Religiös klädsel</a:t>
            </a:r>
          </a:p>
        </p:txBody>
      </p:sp>
      <p:sp>
        <p:nvSpPr>
          <p:cNvPr id="47" name="textruta 46">
            <a:extLst>
              <a:ext uri="{FF2B5EF4-FFF2-40B4-BE49-F238E27FC236}">
                <a16:creationId xmlns:a16="http://schemas.microsoft.com/office/drawing/2014/main" id="{FA83019B-E2E3-BDEF-EF03-8EC378058A05}"/>
              </a:ext>
            </a:extLst>
          </p:cNvPr>
          <p:cNvSpPr txBox="1"/>
          <p:nvPr/>
        </p:nvSpPr>
        <p:spPr>
          <a:xfrm>
            <a:off x="5591998" y="4234187"/>
            <a:ext cx="992579" cy="246221"/>
          </a:xfrm>
          <a:prstGeom prst="rect">
            <a:avLst/>
          </a:prstGeom>
          <a:noFill/>
        </p:spPr>
        <p:txBody>
          <a:bodyPr wrap="none" rtlCol="0">
            <a:spAutoFit/>
          </a:bodyPr>
          <a:lstStyle/>
          <a:p>
            <a:r>
              <a:rPr lang="sv-SE" sz="1000" dirty="0"/>
              <a:t>Handskakning</a:t>
            </a:r>
          </a:p>
        </p:txBody>
      </p:sp>
      <p:sp>
        <p:nvSpPr>
          <p:cNvPr id="48" name="textruta 47">
            <a:extLst>
              <a:ext uri="{FF2B5EF4-FFF2-40B4-BE49-F238E27FC236}">
                <a16:creationId xmlns:a16="http://schemas.microsoft.com/office/drawing/2014/main" id="{60B75EEC-257F-6F5E-854D-B9DEC621ABB0}"/>
              </a:ext>
            </a:extLst>
          </p:cNvPr>
          <p:cNvSpPr txBox="1"/>
          <p:nvPr/>
        </p:nvSpPr>
        <p:spPr>
          <a:xfrm>
            <a:off x="6725856" y="4234186"/>
            <a:ext cx="965329" cy="246221"/>
          </a:xfrm>
          <a:prstGeom prst="rect">
            <a:avLst/>
          </a:prstGeom>
          <a:noFill/>
        </p:spPr>
        <p:txBody>
          <a:bodyPr wrap="none" rtlCol="0">
            <a:spAutoFit/>
          </a:bodyPr>
          <a:lstStyle/>
          <a:p>
            <a:r>
              <a:rPr lang="sv-SE" sz="1000" dirty="0"/>
              <a:t>Samvetsfrihet</a:t>
            </a:r>
          </a:p>
        </p:txBody>
      </p:sp>
      <p:sp>
        <p:nvSpPr>
          <p:cNvPr id="51" name="textruta 50">
            <a:extLst>
              <a:ext uri="{FF2B5EF4-FFF2-40B4-BE49-F238E27FC236}">
                <a16:creationId xmlns:a16="http://schemas.microsoft.com/office/drawing/2014/main" id="{BD81351F-FDEE-18D8-64F0-D671434F2406}"/>
              </a:ext>
            </a:extLst>
          </p:cNvPr>
          <p:cNvSpPr txBox="1"/>
          <p:nvPr/>
        </p:nvSpPr>
        <p:spPr>
          <a:xfrm>
            <a:off x="7742570" y="4234185"/>
            <a:ext cx="1037463" cy="246221"/>
          </a:xfrm>
          <a:prstGeom prst="rect">
            <a:avLst/>
          </a:prstGeom>
          <a:noFill/>
        </p:spPr>
        <p:txBody>
          <a:bodyPr wrap="none" rtlCol="0">
            <a:spAutoFit/>
          </a:bodyPr>
          <a:lstStyle/>
          <a:p>
            <a:r>
              <a:rPr lang="sv-SE" sz="1000" dirty="0" err="1"/>
              <a:t>Whistleblowing</a:t>
            </a:r>
            <a:endParaRPr lang="sv-SE" sz="1000" dirty="0"/>
          </a:p>
        </p:txBody>
      </p:sp>
      <p:sp>
        <p:nvSpPr>
          <p:cNvPr id="52" name="textruta 51">
            <a:extLst>
              <a:ext uri="{FF2B5EF4-FFF2-40B4-BE49-F238E27FC236}">
                <a16:creationId xmlns:a16="http://schemas.microsoft.com/office/drawing/2014/main" id="{885AF5EC-0BD5-AF30-D3F5-F8771692F2A0}"/>
              </a:ext>
            </a:extLst>
          </p:cNvPr>
          <p:cNvSpPr txBox="1"/>
          <p:nvPr/>
        </p:nvSpPr>
        <p:spPr>
          <a:xfrm>
            <a:off x="8702868" y="4241513"/>
            <a:ext cx="1029449" cy="246221"/>
          </a:xfrm>
          <a:prstGeom prst="rect">
            <a:avLst/>
          </a:prstGeom>
          <a:noFill/>
        </p:spPr>
        <p:txBody>
          <a:bodyPr wrap="none" rtlCol="0">
            <a:spAutoFit/>
          </a:bodyPr>
          <a:lstStyle/>
          <a:p>
            <a:r>
              <a:rPr lang="sv-SE" sz="1000" dirty="0"/>
              <a:t>Sociala medier</a:t>
            </a:r>
          </a:p>
        </p:txBody>
      </p:sp>
      <p:sp>
        <p:nvSpPr>
          <p:cNvPr id="54" name="textruta 53">
            <a:extLst>
              <a:ext uri="{FF2B5EF4-FFF2-40B4-BE49-F238E27FC236}">
                <a16:creationId xmlns:a16="http://schemas.microsoft.com/office/drawing/2014/main" id="{2CA0E773-E476-39D5-14A6-77F6168ACB0B}"/>
              </a:ext>
            </a:extLst>
          </p:cNvPr>
          <p:cNvSpPr txBox="1"/>
          <p:nvPr/>
        </p:nvSpPr>
        <p:spPr>
          <a:xfrm>
            <a:off x="9737427" y="4176602"/>
            <a:ext cx="993117" cy="400110"/>
          </a:xfrm>
          <a:prstGeom prst="rect">
            <a:avLst/>
          </a:prstGeom>
          <a:noFill/>
        </p:spPr>
        <p:txBody>
          <a:bodyPr wrap="square" rtlCol="0">
            <a:spAutoFit/>
          </a:bodyPr>
          <a:lstStyle/>
          <a:p>
            <a:r>
              <a:rPr lang="sv-SE" sz="1000" dirty="0"/>
              <a:t>Kritik mot arbetsgivaren</a:t>
            </a:r>
          </a:p>
        </p:txBody>
      </p:sp>
      <p:sp>
        <p:nvSpPr>
          <p:cNvPr id="59" name="textruta 58">
            <a:extLst>
              <a:ext uri="{FF2B5EF4-FFF2-40B4-BE49-F238E27FC236}">
                <a16:creationId xmlns:a16="http://schemas.microsoft.com/office/drawing/2014/main" id="{49CBB2F2-1818-8D5C-1863-86018D59C621}"/>
              </a:ext>
            </a:extLst>
          </p:cNvPr>
          <p:cNvSpPr txBox="1"/>
          <p:nvPr/>
        </p:nvSpPr>
        <p:spPr>
          <a:xfrm>
            <a:off x="6604383" y="5112125"/>
            <a:ext cx="613998" cy="276999"/>
          </a:xfrm>
          <a:prstGeom prst="rect">
            <a:avLst/>
          </a:prstGeom>
          <a:noFill/>
        </p:spPr>
        <p:txBody>
          <a:bodyPr wrap="square" rtlCol="0">
            <a:spAutoFit/>
          </a:bodyPr>
          <a:lstStyle/>
          <a:p>
            <a:r>
              <a:rPr lang="sv-SE" sz="600" dirty="0"/>
              <a:t>Militär-</a:t>
            </a:r>
            <a:br>
              <a:rPr lang="sv-SE" sz="600" dirty="0"/>
            </a:br>
            <a:r>
              <a:rPr lang="sv-SE" sz="600" dirty="0"/>
              <a:t>tjänstgöring</a:t>
            </a:r>
          </a:p>
        </p:txBody>
      </p:sp>
      <p:sp>
        <p:nvSpPr>
          <p:cNvPr id="60" name="textruta 59">
            <a:extLst>
              <a:ext uri="{FF2B5EF4-FFF2-40B4-BE49-F238E27FC236}">
                <a16:creationId xmlns:a16="http://schemas.microsoft.com/office/drawing/2014/main" id="{DEF2724E-1B94-3DF7-B011-F89FF4D4EBAC}"/>
              </a:ext>
            </a:extLst>
          </p:cNvPr>
          <p:cNvSpPr txBox="1"/>
          <p:nvPr/>
        </p:nvSpPr>
        <p:spPr>
          <a:xfrm>
            <a:off x="7201350" y="5115315"/>
            <a:ext cx="561042" cy="276999"/>
          </a:xfrm>
          <a:prstGeom prst="rect">
            <a:avLst/>
          </a:prstGeom>
          <a:noFill/>
        </p:spPr>
        <p:txBody>
          <a:bodyPr wrap="square" rtlCol="0">
            <a:spAutoFit/>
          </a:bodyPr>
          <a:lstStyle/>
          <a:p>
            <a:r>
              <a:rPr lang="sv-SE" sz="600" dirty="0"/>
              <a:t>Abort-</a:t>
            </a:r>
          </a:p>
          <a:p>
            <a:r>
              <a:rPr lang="sv-SE" sz="600" dirty="0"/>
              <a:t>motstånd</a:t>
            </a:r>
          </a:p>
        </p:txBody>
      </p:sp>
      <p:sp>
        <p:nvSpPr>
          <p:cNvPr id="2" name="Rektangel 1">
            <a:extLst>
              <a:ext uri="{FF2B5EF4-FFF2-40B4-BE49-F238E27FC236}">
                <a16:creationId xmlns:a16="http://schemas.microsoft.com/office/drawing/2014/main" id="{4065B020-EB52-D9B0-ECDA-746F60B8AFFC}"/>
              </a:ext>
            </a:extLst>
          </p:cNvPr>
          <p:cNvSpPr/>
          <p:nvPr/>
        </p:nvSpPr>
        <p:spPr>
          <a:xfrm>
            <a:off x="1524000" y="1879600"/>
            <a:ext cx="9144000" cy="519355"/>
          </a:xfrm>
          <a:prstGeom prst="rect">
            <a:avLst/>
          </a:prstGeom>
          <a:ln w="2857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t>Mänskliga rättigheter</a:t>
            </a:r>
          </a:p>
        </p:txBody>
      </p:sp>
    </p:spTree>
    <p:extLst>
      <p:ext uri="{BB962C8B-B14F-4D97-AF65-F5344CB8AC3E}">
        <p14:creationId xmlns:p14="http://schemas.microsoft.com/office/powerpoint/2010/main" val="2765035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DBE638-FC98-FE5B-3AE4-2275F5682E9B}"/>
              </a:ext>
            </a:extLst>
          </p:cNvPr>
          <p:cNvSpPr>
            <a:spLocks noGrp="1"/>
          </p:cNvSpPr>
          <p:nvPr>
            <p:ph type="title"/>
          </p:nvPr>
        </p:nvSpPr>
        <p:spPr/>
        <p:txBody>
          <a:bodyPr>
            <a:normAutofit fontScale="90000"/>
          </a:bodyPr>
          <a:lstStyle/>
          <a:p>
            <a:r>
              <a:rPr lang="sv-SE" dirty="0"/>
              <a:t>Återkommande mönster </a:t>
            </a:r>
            <a:br>
              <a:rPr lang="sv-SE" dirty="0"/>
            </a:br>
            <a:r>
              <a:rPr lang="sv-SE" dirty="0"/>
              <a:t>(och/eller narrativa/retoriska strategier)</a:t>
            </a:r>
          </a:p>
        </p:txBody>
      </p:sp>
      <p:sp>
        <p:nvSpPr>
          <p:cNvPr id="3" name="Platshållare för innehåll 2">
            <a:extLst>
              <a:ext uri="{FF2B5EF4-FFF2-40B4-BE49-F238E27FC236}">
                <a16:creationId xmlns:a16="http://schemas.microsoft.com/office/drawing/2014/main" id="{EC14943E-5B0E-AAEC-7B26-DA054D953703}"/>
              </a:ext>
            </a:extLst>
          </p:cNvPr>
          <p:cNvSpPr>
            <a:spLocks noGrp="1"/>
          </p:cNvSpPr>
          <p:nvPr>
            <p:ph sz="quarter" idx="10"/>
          </p:nvPr>
        </p:nvSpPr>
        <p:spPr/>
        <p:txBody>
          <a:bodyPr/>
          <a:lstStyle/>
          <a:p>
            <a:r>
              <a:rPr lang="sv-SE" dirty="0"/>
              <a:t>Arbetsgivaren får inte beakta allmänna eller hypotetiska risker.</a:t>
            </a:r>
          </a:p>
          <a:p>
            <a:r>
              <a:rPr lang="sv-SE" dirty="0"/>
              <a:t>Domstolarna värnar nästan alltid kollegorna.</a:t>
            </a:r>
          </a:p>
          <a:p>
            <a:r>
              <a:rPr lang="sv-SE" dirty="0"/>
              <a:t>Rättighetsinskränkningar måste vara ”förutsebara”.</a:t>
            </a:r>
          </a:p>
          <a:p>
            <a:r>
              <a:rPr lang="sv-SE" dirty="0"/>
              <a:t>Arbetstagare har störst framgång med att åberopa yttrandefrihet.</a:t>
            </a:r>
          </a:p>
          <a:p>
            <a:r>
              <a:rPr lang="sv-SE" dirty="0"/>
              <a:t>Fördelning av narrativt utrymme:</a:t>
            </a:r>
          </a:p>
          <a:p>
            <a:pPr lvl="1"/>
            <a:r>
              <a:rPr lang="sv-SE" dirty="0"/>
              <a:t>Verkligheten ges stort utrymme i domskäl.</a:t>
            </a:r>
          </a:p>
          <a:p>
            <a:pPr lvl="1"/>
            <a:r>
              <a:rPr lang="sv-SE" dirty="0"/>
              <a:t>Kollegors, allmänhetens och tredje mans intresse ges stort utrymme i domskäl.</a:t>
            </a:r>
          </a:p>
          <a:p>
            <a:pPr lvl="1"/>
            <a:r>
              <a:rPr lang="sv-SE" dirty="0"/>
              <a:t>Rättigheterna ges litet utrymme om inte arbetstagarsidan kan anföra verkliga positiva konsekvenser av rättighetsutnyttjandet.</a:t>
            </a:r>
          </a:p>
          <a:p>
            <a:pPr lvl="1"/>
            <a:r>
              <a:rPr lang="sv-SE" dirty="0"/>
              <a:t>Vad får detta för konsekvenser för domskrivande?</a:t>
            </a:r>
          </a:p>
          <a:p>
            <a:endParaRPr lang="sv-SE" dirty="0"/>
          </a:p>
          <a:p>
            <a:endParaRPr lang="sv-SE" dirty="0"/>
          </a:p>
          <a:p>
            <a:endParaRPr lang="sv-SE" dirty="0"/>
          </a:p>
        </p:txBody>
      </p:sp>
    </p:spTree>
    <p:extLst>
      <p:ext uri="{BB962C8B-B14F-4D97-AF65-F5344CB8AC3E}">
        <p14:creationId xmlns:p14="http://schemas.microsoft.com/office/powerpoint/2010/main" val="1232612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3AAA3CA-5879-A341-96FB-6033B80DD5B4}"/>
              </a:ext>
            </a:extLst>
          </p:cNvPr>
          <p:cNvSpPr>
            <a:spLocks noGrp="1"/>
          </p:cNvSpPr>
          <p:nvPr>
            <p:ph type="title"/>
          </p:nvPr>
        </p:nvSpPr>
        <p:spPr/>
        <p:txBody>
          <a:bodyPr>
            <a:normAutofit/>
          </a:bodyPr>
          <a:lstStyle/>
          <a:p>
            <a:pPr algn="ctr"/>
            <a:r>
              <a:rPr lang="sv-SE" noProof="0" dirty="0"/>
              <a:t>Fördelning av narrativt</a:t>
            </a:r>
            <a:r>
              <a:rPr lang="sv-SE" dirty="0"/>
              <a:t> utrymme</a:t>
            </a:r>
            <a:endParaRPr lang="sv-SE" noProof="0" dirty="0"/>
          </a:p>
        </p:txBody>
      </p:sp>
      <p:sp>
        <p:nvSpPr>
          <p:cNvPr id="10" name="Text Placeholder 9">
            <a:extLst>
              <a:ext uri="{FF2B5EF4-FFF2-40B4-BE49-F238E27FC236}">
                <a16:creationId xmlns:a16="http://schemas.microsoft.com/office/drawing/2014/main" id="{CA81BE01-D9E7-7045-A326-0E72A6DC8F51}"/>
              </a:ext>
            </a:extLst>
          </p:cNvPr>
          <p:cNvSpPr>
            <a:spLocks noGrp="1"/>
          </p:cNvSpPr>
          <p:nvPr>
            <p:ph type="body" sz="half" idx="2"/>
          </p:nvPr>
        </p:nvSpPr>
        <p:spPr>
          <a:xfrm>
            <a:off x="839787" y="1785939"/>
            <a:ext cx="10650805" cy="4083050"/>
          </a:xfrm>
        </p:spPr>
        <p:txBody>
          <a:bodyPr/>
          <a:lstStyle/>
          <a:p>
            <a:pPr marL="285750" indent="-285750">
              <a:buFont typeface="Arial" panose="020B0604020202020204" pitchFamily="34" charset="0"/>
              <a:buChar char="•"/>
            </a:pPr>
            <a:r>
              <a:rPr lang="sv-SE" dirty="0"/>
              <a:t>Exemplet AD 1991 nr 45 </a:t>
            </a:r>
            <a:r>
              <a:rPr lang="sv-SE" i="1" dirty="0"/>
              <a:t>Ställningsbyggarna</a:t>
            </a:r>
          </a:p>
          <a:p>
            <a:pPr marL="285750" indent="-285750">
              <a:buFont typeface="Arial" panose="020B0604020202020204" pitchFamily="34" charset="0"/>
              <a:buChar char="•"/>
            </a:pPr>
            <a:r>
              <a:rPr lang="sv-SE" dirty="0"/>
              <a:t>Domskälen om intresset personlig integritet (principiellt):</a:t>
            </a:r>
          </a:p>
          <a:p>
            <a:pPr marL="742950" lvl="1" indent="-285750">
              <a:buFont typeface="Arial" panose="020B0604020202020204" pitchFamily="34" charset="0"/>
              <a:buChar char="•"/>
            </a:pPr>
            <a:r>
              <a:rPr lang="sv-SE" dirty="0"/>
              <a:t>Högt räknat 698 ord varav 168 ord är en upprepning (snävt räknat 243 ord)</a:t>
            </a:r>
          </a:p>
          <a:p>
            <a:pPr marL="285750" indent="-285750">
              <a:buFont typeface="Arial" panose="020B0604020202020204" pitchFamily="34" charset="0"/>
              <a:buChar char="•"/>
            </a:pPr>
            <a:r>
              <a:rPr lang="sv-SE" dirty="0"/>
              <a:t>Domskälen om drogers påverkan på arbetsmiljön (”verklighetsbaserat”):</a:t>
            </a:r>
          </a:p>
          <a:p>
            <a:pPr marL="742950" lvl="1" indent="-285750">
              <a:buFont typeface="Arial" panose="020B0604020202020204" pitchFamily="34" charset="0"/>
              <a:buChar char="•"/>
            </a:pPr>
            <a:r>
              <a:rPr lang="sv-SE" dirty="0"/>
              <a:t>1 276 ord</a:t>
            </a:r>
          </a:p>
        </p:txBody>
      </p:sp>
      <p:sp>
        <p:nvSpPr>
          <p:cNvPr id="6" name="Text Placeholder 9">
            <a:extLst>
              <a:ext uri="{FF2B5EF4-FFF2-40B4-BE49-F238E27FC236}">
                <a16:creationId xmlns:a16="http://schemas.microsoft.com/office/drawing/2014/main" id="{CA81BE01-D9E7-7045-A326-0E72A6DC8F51}"/>
              </a:ext>
            </a:extLst>
          </p:cNvPr>
          <p:cNvSpPr txBox="1">
            <a:spLocks/>
          </p:cNvSpPr>
          <p:nvPr/>
        </p:nvSpPr>
        <p:spPr>
          <a:xfrm>
            <a:off x="6104015" y="1796326"/>
            <a:ext cx="4900612" cy="408305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700" kern="1200">
                <a:solidFill>
                  <a:schemeClr val="tx1">
                    <a:alpha val="7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rgbClr val="81818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rgbClr val="81818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rgbClr val="81818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rgbClr val="81818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285750" indent="-285750">
              <a:buFont typeface="Arial" panose="020B0604020202020204" pitchFamily="34" charset="0"/>
              <a:buChar char="•"/>
            </a:pPr>
            <a:endParaRPr lang="sv-SE" dirty="0"/>
          </a:p>
        </p:txBody>
      </p:sp>
    </p:spTree>
    <p:extLst>
      <p:ext uri="{BB962C8B-B14F-4D97-AF65-F5344CB8AC3E}">
        <p14:creationId xmlns:p14="http://schemas.microsoft.com/office/powerpoint/2010/main" val="3969874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nodePh="1">
                                  <p:stCondLst>
                                    <p:cond delay="0"/>
                                  </p:stCondLst>
                                  <p:endCondLst>
                                    <p:cond evt="begin" delay="0">
                                      <p:tn val="25"/>
                                    </p:cond>
                                  </p:end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3AAA3CA-5879-A341-96FB-6033B80DD5B4}"/>
              </a:ext>
            </a:extLst>
          </p:cNvPr>
          <p:cNvSpPr>
            <a:spLocks noGrp="1"/>
          </p:cNvSpPr>
          <p:nvPr>
            <p:ph type="title"/>
          </p:nvPr>
        </p:nvSpPr>
        <p:spPr/>
        <p:txBody>
          <a:bodyPr>
            <a:normAutofit/>
          </a:bodyPr>
          <a:lstStyle/>
          <a:p>
            <a:pPr algn="ctr"/>
            <a:r>
              <a:rPr lang="sv-SE" noProof="0" dirty="0"/>
              <a:t>Fördelning av narrativt</a:t>
            </a:r>
            <a:r>
              <a:rPr lang="sv-SE" dirty="0"/>
              <a:t> utrymme</a:t>
            </a:r>
            <a:endParaRPr lang="sv-SE" noProof="0" dirty="0"/>
          </a:p>
        </p:txBody>
      </p:sp>
      <p:sp>
        <p:nvSpPr>
          <p:cNvPr id="10" name="Text Placeholder 9">
            <a:extLst>
              <a:ext uri="{FF2B5EF4-FFF2-40B4-BE49-F238E27FC236}">
                <a16:creationId xmlns:a16="http://schemas.microsoft.com/office/drawing/2014/main" id="{CA81BE01-D9E7-7045-A326-0E72A6DC8F51}"/>
              </a:ext>
            </a:extLst>
          </p:cNvPr>
          <p:cNvSpPr>
            <a:spLocks noGrp="1"/>
          </p:cNvSpPr>
          <p:nvPr>
            <p:ph type="body" sz="half" idx="2"/>
          </p:nvPr>
        </p:nvSpPr>
        <p:spPr>
          <a:xfrm>
            <a:off x="839787" y="1785939"/>
            <a:ext cx="10650805" cy="4083050"/>
          </a:xfrm>
        </p:spPr>
        <p:txBody>
          <a:bodyPr/>
          <a:lstStyle/>
          <a:p>
            <a:pPr marL="285750" indent="-285750">
              <a:buFont typeface="Arial" panose="020B0604020202020204" pitchFamily="34" charset="0"/>
              <a:buChar char="•"/>
            </a:pPr>
            <a:r>
              <a:rPr lang="sv-SE" dirty="0"/>
              <a:t>Exemplet Chaplin i </a:t>
            </a:r>
            <a:r>
              <a:rPr lang="sv-SE" dirty="0" err="1"/>
              <a:t>Eweida</a:t>
            </a:r>
            <a:r>
              <a:rPr lang="sv-SE" dirty="0"/>
              <a:t> m.fl. mot Förenade kungariket</a:t>
            </a:r>
            <a:endParaRPr lang="sv-SE" i="1" dirty="0"/>
          </a:p>
          <a:p>
            <a:pPr marL="285750" indent="-285750">
              <a:buFont typeface="Arial" panose="020B0604020202020204" pitchFamily="34" charset="0"/>
              <a:buChar char="•"/>
            </a:pPr>
            <a:r>
              <a:rPr lang="sv-SE" dirty="0"/>
              <a:t>Domskälen om betydelsen av bärande av kors för Chaplin:</a:t>
            </a:r>
          </a:p>
          <a:p>
            <a:pPr marL="742950" lvl="1" indent="-285750">
              <a:buFont typeface="Arial" panose="020B0604020202020204" pitchFamily="34" charset="0"/>
              <a:buChar char="•"/>
            </a:pPr>
            <a:r>
              <a:rPr lang="sv-SE" dirty="0"/>
              <a:t>188 ord</a:t>
            </a:r>
          </a:p>
          <a:p>
            <a:pPr marL="285750" indent="-285750">
              <a:buFont typeface="Arial" panose="020B0604020202020204" pitchFamily="34" charset="0"/>
              <a:buChar char="•"/>
            </a:pPr>
            <a:r>
              <a:rPr lang="sv-SE" dirty="0"/>
              <a:t>Domskälen om hälsoriskerna:</a:t>
            </a:r>
          </a:p>
          <a:p>
            <a:pPr marL="742950" lvl="1" indent="-285750">
              <a:buFont typeface="Arial" panose="020B0604020202020204" pitchFamily="34" charset="0"/>
              <a:buChar char="•"/>
            </a:pPr>
            <a:r>
              <a:rPr lang="sv-SE" dirty="0"/>
              <a:t>244 ord</a:t>
            </a:r>
          </a:p>
        </p:txBody>
      </p:sp>
      <p:sp>
        <p:nvSpPr>
          <p:cNvPr id="6" name="Text Placeholder 9">
            <a:extLst>
              <a:ext uri="{FF2B5EF4-FFF2-40B4-BE49-F238E27FC236}">
                <a16:creationId xmlns:a16="http://schemas.microsoft.com/office/drawing/2014/main" id="{CA81BE01-D9E7-7045-A326-0E72A6DC8F51}"/>
              </a:ext>
            </a:extLst>
          </p:cNvPr>
          <p:cNvSpPr txBox="1">
            <a:spLocks/>
          </p:cNvSpPr>
          <p:nvPr/>
        </p:nvSpPr>
        <p:spPr>
          <a:xfrm>
            <a:off x="6104015" y="1796326"/>
            <a:ext cx="4900612" cy="408305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700" kern="1200">
                <a:solidFill>
                  <a:schemeClr val="tx1">
                    <a:alpha val="7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rgbClr val="81818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rgbClr val="81818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rgbClr val="81818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rgbClr val="81818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285750" indent="-285750">
              <a:buFont typeface="Arial" panose="020B0604020202020204" pitchFamily="34" charset="0"/>
              <a:buChar char="•"/>
            </a:pPr>
            <a:endParaRPr lang="sv-SE" dirty="0"/>
          </a:p>
        </p:txBody>
      </p:sp>
    </p:spTree>
    <p:extLst>
      <p:ext uri="{BB962C8B-B14F-4D97-AF65-F5344CB8AC3E}">
        <p14:creationId xmlns:p14="http://schemas.microsoft.com/office/powerpoint/2010/main" val="136196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nodePh="1">
                                  <p:stCondLst>
                                    <p:cond delay="0"/>
                                  </p:stCondLst>
                                  <p:endCondLst>
                                    <p:cond evt="begin" delay="0">
                                      <p:tn val="25"/>
                                    </p:cond>
                                  </p:end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1335AC1-480C-FF48-9F33-8244987F0F3B}"/>
              </a:ext>
            </a:extLst>
          </p:cNvPr>
          <p:cNvSpPr>
            <a:spLocks noGrp="1"/>
          </p:cNvSpPr>
          <p:nvPr>
            <p:ph type="ctrTitle"/>
          </p:nvPr>
        </p:nvSpPr>
        <p:spPr/>
        <p:txBody>
          <a:bodyPr/>
          <a:lstStyle/>
          <a:p>
            <a:r>
              <a:rPr lang="sv-SE" dirty="0"/>
              <a:t>Anställningsavtalet och mänskliga rättigheter</a:t>
            </a:r>
          </a:p>
        </p:txBody>
      </p:sp>
      <p:sp>
        <p:nvSpPr>
          <p:cNvPr id="10" name="Subtitle 9">
            <a:extLst>
              <a:ext uri="{FF2B5EF4-FFF2-40B4-BE49-F238E27FC236}">
                <a16:creationId xmlns:a16="http://schemas.microsoft.com/office/drawing/2014/main" id="{821D00AD-36C6-8445-A954-264D9BC025C5}"/>
              </a:ext>
            </a:extLst>
          </p:cNvPr>
          <p:cNvSpPr>
            <a:spLocks noGrp="1"/>
          </p:cNvSpPr>
          <p:nvPr>
            <p:ph type="subTitle" idx="1"/>
          </p:nvPr>
        </p:nvSpPr>
        <p:spPr/>
        <p:txBody>
          <a:bodyPr/>
          <a:lstStyle/>
          <a:p>
            <a:r>
              <a:rPr lang="sv-SE" dirty="0"/>
              <a:t>Erik Grahn 2023-12-05</a:t>
            </a:r>
          </a:p>
        </p:txBody>
      </p:sp>
    </p:spTree>
    <p:extLst>
      <p:ext uri="{BB962C8B-B14F-4D97-AF65-F5344CB8AC3E}">
        <p14:creationId xmlns:p14="http://schemas.microsoft.com/office/powerpoint/2010/main" val="2070505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Scales of justice">
            <a:extLst>
              <a:ext uri="{FF2B5EF4-FFF2-40B4-BE49-F238E27FC236}">
                <a16:creationId xmlns:a16="http://schemas.microsoft.com/office/drawing/2014/main" id="{9EE40AA5-5CDB-4957-9277-F7B240F040E9}"/>
              </a:ext>
            </a:extLst>
          </p:cNvPr>
          <p:cNvPicPr>
            <a:picLocks noGrp="1" noChangeAspect="1"/>
          </p:cNvPicPr>
          <p:nvPr>
            <p:ph type="pic" idx="1"/>
          </p:nvPr>
        </p:nvPicPr>
        <p:blipFill>
          <a:blip r:embed="rId3">
            <a:extLst>
              <a:ext uri="{96DAC541-7B7A-43D3-8B79-37D633B846F1}">
                <asvg:svgBlip xmlns:asvg="http://schemas.microsoft.com/office/drawing/2016/SVG/main" r:embed="rId4"/>
              </a:ext>
            </a:extLst>
          </a:blip>
          <a:srcRect t="21875" b="21875"/>
          <a:stretch>
            <a:fillRect/>
          </a:stretch>
        </p:blipFill>
        <p:spPr>
          <a:xfrm>
            <a:off x="1448790" y="356260"/>
            <a:ext cx="10105901" cy="5684569"/>
          </a:xfrm>
        </p:spPr>
      </p:pic>
      <p:pic>
        <p:nvPicPr>
          <p:cNvPr id="5" name="Picture Placeholder 2" descr="Scales of justice">
            <a:extLst>
              <a:ext uri="{FF2B5EF4-FFF2-40B4-BE49-F238E27FC236}">
                <a16:creationId xmlns:a16="http://schemas.microsoft.com/office/drawing/2014/main" id="{9DBF0C2C-681B-4A32-8E00-A7F4897A3F15}"/>
              </a:ext>
            </a:extLst>
          </p:cNvPr>
          <p:cNvPicPr>
            <a:picLocks noChangeAspect="1"/>
          </p:cNvPicPr>
          <p:nvPr/>
        </p:nvPicPr>
        <p:blipFill>
          <a:blip r:embed="rId5">
            <a:extLst>
              <a:ext uri="{96DAC541-7B7A-43D3-8B79-37D633B846F1}">
                <asvg:svgBlip xmlns:asvg="http://schemas.microsoft.com/office/drawing/2016/SVG/main" r:embed="rId6"/>
              </a:ext>
            </a:extLst>
          </a:blip>
          <a:srcRect t="21875" b="21875"/>
          <a:stretch>
            <a:fillRect/>
          </a:stretch>
        </p:blipFill>
        <p:spPr>
          <a:xfrm>
            <a:off x="1867897" y="2461653"/>
            <a:ext cx="3291444" cy="1851437"/>
          </a:xfrm>
          <a:prstGeom prst="rect">
            <a:avLst/>
          </a:prstGeom>
        </p:spPr>
      </p:pic>
      <p:pic>
        <p:nvPicPr>
          <p:cNvPr id="6" name="Picture Placeholder 2" descr="Scales of justice">
            <a:extLst>
              <a:ext uri="{FF2B5EF4-FFF2-40B4-BE49-F238E27FC236}">
                <a16:creationId xmlns:a16="http://schemas.microsoft.com/office/drawing/2014/main" id="{F088F995-8961-4BB9-8C96-74FBBAEC48FE}"/>
              </a:ext>
            </a:extLst>
          </p:cNvPr>
          <p:cNvPicPr>
            <a:picLocks noChangeAspect="1"/>
          </p:cNvPicPr>
          <p:nvPr/>
        </p:nvPicPr>
        <p:blipFill>
          <a:blip r:embed="rId5">
            <a:extLst>
              <a:ext uri="{96DAC541-7B7A-43D3-8B79-37D633B846F1}">
                <asvg:svgBlip xmlns:asvg="http://schemas.microsoft.com/office/drawing/2016/SVG/main" r:embed="rId6"/>
              </a:ext>
            </a:extLst>
          </a:blip>
          <a:srcRect t="21875" b="21875"/>
          <a:stretch>
            <a:fillRect/>
          </a:stretch>
        </p:blipFill>
        <p:spPr>
          <a:xfrm>
            <a:off x="7881259" y="2480766"/>
            <a:ext cx="3291444" cy="1851437"/>
          </a:xfrm>
          <a:prstGeom prst="rect">
            <a:avLst/>
          </a:prstGeom>
        </p:spPr>
      </p:pic>
      <p:pic>
        <p:nvPicPr>
          <p:cNvPr id="7" name="Picture Placeholder 2" descr="Scales of justice">
            <a:extLst>
              <a:ext uri="{FF2B5EF4-FFF2-40B4-BE49-F238E27FC236}">
                <a16:creationId xmlns:a16="http://schemas.microsoft.com/office/drawing/2014/main" id="{19C5C8B7-5FBB-4207-9434-37CA31E48035}"/>
              </a:ext>
            </a:extLst>
          </p:cNvPr>
          <p:cNvPicPr>
            <a:picLocks noChangeAspect="1"/>
          </p:cNvPicPr>
          <p:nvPr/>
        </p:nvPicPr>
        <p:blipFill>
          <a:blip r:embed="rId5">
            <a:extLst>
              <a:ext uri="{96DAC541-7B7A-43D3-8B79-37D633B846F1}">
                <asvg:svgBlip xmlns:asvg="http://schemas.microsoft.com/office/drawing/2016/SVG/main" r:embed="rId6"/>
              </a:ext>
            </a:extLst>
          </a:blip>
          <a:srcRect t="21875" b="21875"/>
          <a:stretch>
            <a:fillRect/>
          </a:stretch>
        </p:blipFill>
        <p:spPr>
          <a:xfrm>
            <a:off x="1485909" y="2538906"/>
            <a:ext cx="2127661" cy="1196809"/>
          </a:xfrm>
          <a:prstGeom prst="rect">
            <a:avLst/>
          </a:prstGeom>
        </p:spPr>
      </p:pic>
      <p:pic>
        <p:nvPicPr>
          <p:cNvPr id="9" name="Picture Placeholder 2" descr="Scales of justice">
            <a:extLst>
              <a:ext uri="{FF2B5EF4-FFF2-40B4-BE49-F238E27FC236}">
                <a16:creationId xmlns:a16="http://schemas.microsoft.com/office/drawing/2014/main" id="{F0034A9B-3132-4ABA-AD3E-C2920E8ACBC8}"/>
              </a:ext>
            </a:extLst>
          </p:cNvPr>
          <p:cNvPicPr>
            <a:picLocks noChangeAspect="1"/>
          </p:cNvPicPr>
          <p:nvPr/>
        </p:nvPicPr>
        <p:blipFill>
          <a:blip r:embed="rId5">
            <a:extLst>
              <a:ext uri="{96DAC541-7B7A-43D3-8B79-37D633B846F1}">
                <asvg:svgBlip xmlns:asvg="http://schemas.microsoft.com/office/drawing/2016/SVG/main" r:embed="rId6"/>
              </a:ext>
            </a:extLst>
          </a:blip>
          <a:srcRect t="21875" b="21875"/>
          <a:stretch>
            <a:fillRect/>
          </a:stretch>
        </p:blipFill>
        <p:spPr>
          <a:xfrm>
            <a:off x="3407487" y="2516638"/>
            <a:ext cx="2127661" cy="1196809"/>
          </a:xfrm>
          <a:prstGeom prst="rect">
            <a:avLst/>
          </a:prstGeom>
        </p:spPr>
      </p:pic>
      <p:pic>
        <p:nvPicPr>
          <p:cNvPr id="10" name="Picture Placeholder 2" descr="Scales of justice">
            <a:extLst>
              <a:ext uri="{FF2B5EF4-FFF2-40B4-BE49-F238E27FC236}">
                <a16:creationId xmlns:a16="http://schemas.microsoft.com/office/drawing/2014/main" id="{145D5CBD-EE0E-4636-9CFA-6B768819C7CD}"/>
              </a:ext>
            </a:extLst>
          </p:cNvPr>
          <p:cNvPicPr>
            <a:picLocks noChangeAspect="1"/>
          </p:cNvPicPr>
          <p:nvPr/>
        </p:nvPicPr>
        <p:blipFill>
          <a:blip r:embed="rId5">
            <a:extLst>
              <a:ext uri="{96DAC541-7B7A-43D3-8B79-37D633B846F1}">
                <asvg:svgBlip xmlns:asvg="http://schemas.microsoft.com/office/drawing/2016/SVG/main" r:embed="rId6"/>
              </a:ext>
            </a:extLst>
          </a:blip>
          <a:srcRect t="21875" b="21875"/>
          <a:stretch>
            <a:fillRect/>
          </a:stretch>
        </p:blipFill>
        <p:spPr>
          <a:xfrm>
            <a:off x="7499271" y="2480766"/>
            <a:ext cx="2127661" cy="1196809"/>
          </a:xfrm>
          <a:prstGeom prst="rect">
            <a:avLst/>
          </a:prstGeom>
        </p:spPr>
      </p:pic>
      <p:pic>
        <p:nvPicPr>
          <p:cNvPr id="11" name="Picture Placeholder 2" descr="Scales of justice">
            <a:extLst>
              <a:ext uri="{FF2B5EF4-FFF2-40B4-BE49-F238E27FC236}">
                <a16:creationId xmlns:a16="http://schemas.microsoft.com/office/drawing/2014/main" id="{00081D5A-E9AC-4C68-BF9E-864BFEE76428}"/>
              </a:ext>
            </a:extLst>
          </p:cNvPr>
          <p:cNvPicPr>
            <a:picLocks noChangeAspect="1"/>
          </p:cNvPicPr>
          <p:nvPr/>
        </p:nvPicPr>
        <p:blipFill>
          <a:blip r:embed="rId5">
            <a:extLst>
              <a:ext uri="{96DAC541-7B7A-43D3-8B79-37D633B846F1}">
                <asvg:svgBlip xmlns:asvg="http://schemas.microsoft.com/office/drawing/2016/SVG/main" r:embed="rId6"/>
              </a:ext>
            </a:extLst>
          </a:blip>
          <a:srcRect t="21875" b="21875"/>
          <a:stretch>
            <a:fillRect/>
          </a:stretch>
        </p:blipFill>
        <p:spPr>
          <a:xfrm>
            <a:off x="9450288" y="2538907"/>
            <a:ext cx="2127661" cy="1196809"/>
          </a:xfrm>
          <a:prstGeom prst="rect">
            <a:avLst/>
          </a:prstGeom>
        </p:spPr>
      </p:pic>
      <p:pic>
        <p:nvPicPr>
          <p:cNvPr id="12" name="Picture Placeholder 2" descr="Scales of justice">
            <a:extLst>
              <a:ext uri="{FF2B5EF4-FFF2-40B4-BE49-F238E27FC236}">
                <a16:creationId xmlns:a16="http://schemas.microsoft.com/office/drawing/2014/main" id="{1D6FECE0-096F-47DC-909C-4A831C10CEF5}"/>
              </a:ext>
            </a:extLst>
          </p:cNvPr>
          <p:cNvPicPr>
            <a:picLocks noChangeAspect="1"/>
          </p:cNvPicPr>
          <p:nvPr/>
        </p:nvPicPr>
        <p:blipFill>
          <a:blip r:embed="rId7">
            <a:extLst>
              <a:ext uri="{96DAC541-7B7A-43D3-8B79-37D633B846F1}">
                <asvg:svgBlip xmlns:asvg="http://schemas.microsoft.com/office/drawing/2016/SVG/main" r:embed="rId8"/>
              </a:ext>
            </a:extLst>
          </a:blip>
          <a:srcRect t="21875" b="21875"/>
          <a:stretch>
            <a:fillRect/>
          </a:stretch>
        </p:blipFill>
        <p:spPr>
          <a:xfrm>
            <a:off x="11241772" y="2887219"/>
            <a:ext cx="644723" cy="362657"/>
          </a:xfrm>
          <a:prstGeom prst="rect">
            <a:avLst/>
          </a:prstGeom>
        </p:spPr>
      </p:pic>
      <p:pic>
        <p:nvPicPr>
          <p:cNvPr id="13" name="Picture Placeholder 2" descr="Scales of justice">
            <a:extLst>
              <a:ext uri="{FF2B5EF4-FFF2-40B4-BE49-F238E27FC236}">
                <a16:creationId xmlns:a16="http://schemas.microsoft.com/office/drawing/2014/main" id="{DF6E8014-3A86-422B-92D4-715471A1FDE0}"/>
              </a:ext>
            </a:extLst>
          </p:cNvPr>
          <p:cNvPicPr>
            <a:picLocks noChangeAspect="1"/>
          </p:cNvPicPr>
          <p:nvPr/>
        </p:nvPicPr>
        <p:blipFill>
          <a:blip r:embed="rId9">
            <a:extLst>
              <a:ext uri="{96DAC541-7B7A-43D3-8B79-37D633B846F1}">
                <asvg:svgBlip xmlns:asvg="http://schemas.microsoft.com/office/drawing/2016/SVG/main" r:embed="rId10"/>
              </a:ext>
            </a:extLst>
          </a:blip>
          <a:srcRect t="21875" b="21875"/>
          <a:stretch>
            <a:fillRect/>
          </a:stretch>
        </p:blipFill>
        <p:spPr>
          <a:xfrm>
            <a:off x="10634104" y="2801040"/>
            <a:ext cx="1116452" cy="628004"/>
          </a:xfrm>
          <a:prstGeom prst="rect">
            <a:avLst/>
          </a:prstGeom>
        </p:spPr>
      </p:pic>
      <p:pic>
        <p:nvPicPr>
          <p:cNvPr id="14" name="Picture Placeholder 2" descr="Scales of justice">
            <a:extLst>
              <a:ext uri="{FF2B5EF4-FFF2-40B4-BE49-F238E27FC236}">
                <a16:creationId xmlns:a16="http://schemas.microsoft.com/office/drawing/2014/main" id="{69D7A1A2-E6FF-4A5C-9A04-361F9D79E58C}"/>
              </a:ext>
            </a:extLst>
          </p:cNvPr>
          <p:cNvPicPr>
            <a:picLocks noChangeAspect="1"/>
          </p:cNvPicPr>
          <p:nvPr/>
        </p:nvPicPr>
        <p:blipFill>
          <a:blip r:embed="rId9">
            <a:extLst>
              <a:ext uri="{96DAC541-7B7A-43D3-8B79-37D633B846F1}">
                <asvg:svgBlip xmlns:asvg="http://schemas.microsoft.com/office/drawing/2016/SVG/main" r:embed="rId10"/>
              </a:ext>
            </a:extLst>
          </a:blip>
          <a:srcRect t="21875" b="21875"/>
          <a:stretch>
            <a:fillRect/>
          </a:stretch>
        </p:blipFill>
        <p:spPr>
          <a:xfrm>
            <a:off x="9461723" y="2726694"/>
            <a:ext cx="1116452" cy="628004"/>
          </a:xfrm>
          <a:prstGeom prst="rect">
            <a:avLst/>
          </a:prstGeom>
        </p:spPr>
      </p:pic>
      <p:pic>
        <p:nvPicPr>
          <p:cNvPr id="15" name="Picture Placeholder 2" descr="Scales of justice">
            <a:extLst>
              <a:ext uri="{FF2B5EF4-FFF2-40B4-BE49-F238E27FC236}">
                <a16:creationId xmlns:a16="http://schemas.microsoft.com/office/drawing/2014/main" id="{13175DEA-5F91-496B-8BF5-C84C8C3E1EB6}"/>
              </a:ext>
            </a:extLst>
          </p:cNvPr>
          <p:cNvPicPr>
            <a:picLocks noChangeAspect="1"/>
          </p:cNvPicPr>
          <p:nvPr/>
        </p:nvPicPr>
        <p:blipFill>
          <a:blip r:embed="rId9">
            <a:extLst>
              <a:ext uri="{96DAC541-7B7A-43D3-8B79-37D633B846F1}">
                <asvg:svgBlip xmlns:asvg="http://schemas.microsoft.com/office/drawing/2016/SVG/main" r:embed="rId10"/>
              </a:ext>
            </a:extLst>
          </a:blip>
          <a:srcRect t="21875" b="21875"/>
          <a:stretch>
            <a:fillRect/>
          </a:stretch>
        </p:blipFill>
        <p:spPr>
          <a:xfrm>
            <a:off x="3291039" y="2724884"/>
            <a:ext cx="1116452" cy="628004"/>
          </a:xfrm>
          <a:prstGeom prst="rect">
            <a:avLst/>
          </a:prstGeom>
        </p:spPr>
      </p:pic>
      <p:pic>
        <p:nvPicPr>
          <p:cNvPr id="16" name="Picture Placeholder 2" descr="Scales of justice">
            <a:extLst>
              <a:ext uri="{FF2B5EF4-FFF2-40B4-BE49-F238E27FC236}">
                <a16:creationId xmlns:a16="http://schemas.microsoft.com/office/drawing/2014/main" id="{457CC3B3-E81F-4DA6-94D0-6744A0CB5702}"/>
              </a:ext>
            </a:extLst>
          </p:cNvPr>
          <p:cNvPicPr>
            <a:picLocks noChangeAspect="1"/>
          </p:cNvPicPr>
          <p:nvPr/>
        </p:nvPicPr>
        <p:blipFill>
          <a:blip r:embed="rId9">
            <a:extLst>
              <a:ext uri="{96DAC541-7B7A-43D3-8B79-37D633B846F1}">
                <asvg:svgBlip xmlns:asvg="http://schemas.microsoft.com/office/drawing/2016/SVG/main" r:embed="rId10"/>
              </a:ext>
            </a:extLst>
          </a:blip>
          <a:srcRect t="21875" b="21875"/>
          <a:stretch>
            <a:fillRect/>
          </a:stretch>
        </p:blipFill>
        <p:spPr>
          <a:xfrm>
            <a:off x="2658267" y="2752656"/>
            <a:ext cx="1116452" cy="628004"/>
          </a:xfrm>
          <a:prstGeom prst="rect">
            <a:avLst/>
          </a:prstGeom>
        </p:spPr>
      </p:pic>
      <p:pic>
        <p:nvPicPr>
          <p:cNvPr id="17" name="Picture Placeholder 2" descr="Scales of justice">
            <a:extLst>
              <a:ext uri="{FF2B5EF4-FFF2-40B4-BE49-F238E27FC236}">
                <a16:creationId xmlns:a16="http://schemas.microsoft.com/office/drawing/2014/main" id="{12C948D9-B911-4C33-8588-70B340FEE7BF}"/>
              </a:ext>
            </a:extLst>
          </p:cNvPr>
          <p:cNvPicPr>
            <a:picLocks noChangeAspect="1"/>
          </p:cNvPicPr>
          <p:nvPr/>
        </p:nvPicPr>
        <p:blipFill>
          <a:blip r:embed="rId9">
            <a:extLst>
              <a:ext uri="{96DAC541-7B7A-43D3-8B79-37D633B846F1}">
                <asvg:svgBlip xmlns:asvg="http://schemas.microsoft.com/office/drawing/2016/SVG/main" r:embed="rId10"/>
              </a:ext>
            </a:extLst>
          </a:blip>
          <a:srcRect t="21875" b="21875"/>
          <a:stretch>
            <a:fillRect/>
          </a:stretch>
        </p:blipFill>
        <p:spPr>
          <a:xfrm>
            <a:off x="8615723" y="2705789"/>
            <a:ext cx="1116452" cy="628004"/>
          </a:xfrm>
          <a:prstGeom prst="rect">
            <a:avLst/>
          </a:prstGeom>
        </p:spPr>
      </p:pic>
      <p:pic>
        <p:nvPicPr>
          <p:cNvPr id="18" name="Picture Placeholder 2" descr="Scales of justice">
            <a:extLst>
              <a:ext uri="{FF2B5EF4-FFF2-40B4-BE49-F238E27FC236}">
                <a16:creationId xmlns:a16="http://schemas.microsoft.com/office/drawing/2014/main" id="{E05A894A-1A29-45C4-9E36-1316C71CE40F}"/>
              </a:ext>
            </a:extLst>
          </p:cNvPr>
          <p:cNvPicPr>
            <a:picLocks noChangeAspect="1"/>
          </p:cNvPicPr>
          <p:nvPr/>
        </p:nvPicPr>
        <p:blipFill>
          <a:blip r:embed="rId9">
            <a:extLst>
              <a:ext uri="{96DAC541-7B7A-43D3-8B79-37D633B846F1}">
                <asvg:svgBlip xmlns:asvg="http://schemas.microsoft.com/office/drawing/2016/SVG/main" r:embed="rId10"/>
              </a:ext>
            </a:extLst>
          </a:blip>
          <a:srcRect t="21875" b="21875"/>
          <a:stretch>
            <a:fillRect/>
          </a:stretch>
        </p:blipFill>
        <p:spPr>
          <a:xfrm>
            <a:off x="7361047" y="2709746"/>
            <a:ext cx="1116452" cy="628004"/>
          </a:xfrm>
          <a:prstGeom prst="rect">
            <a:avLst/>
          </a:prstGeom>
        </p:spPr>
      </p:pic>
      <p:pic>
        <p:nvPicPr>
          <p:cNvPr id="19" name="Picture Placeholder 2" descr="Scales of justice">
            <a:extLst>
              <a:ext uri="{FF2B5EF4-FFF2-40B4-BE49-F238E27FC236}">
                <a16:creationId xmlns:a16="http://schemas.microsoft.com/office/drawing/2014/main" id="{8BD96499-631F-4976-852F-CDBAA09751D2}"/>
              </a:ext>
            </a:extLst>
          </p:cNvPr>
          <p:cNvPicPr>
            <a:picLocks noChangeAspect="1"/>
          </p:cNvPicPr>
          <p:nvPr/>
        </p:nvPicPr>
        <p:blipFill>
          <a:blip r:embed="rId9">
            <a:extLst>
              <a:ext uri="{96DAC541-7B7A-43D3-8B79-37D633B846F1}">
                <asvg:svgBlip xmlns:asvg="http://schemas.microsoft.com/office/drawing/2016/SVG/main" r:embed="rId10"/>
              </a:ext>
            </a:extLst>
          </a:blip>
          <a:srcRect t="21875" b="21875"/>
          <a:stretch>
            <a:fillRect/>
          </a:stretch>
        </p:blipFill>
        <p:spPr>
          <a:xfrm>
            <a:off x="4562209" y="2752656"/>
            <a:ext cx="1116452" cy="628004"/>
          </a:xfrm>
          <a:prstGeom prst="rect">
            <a:avLst/>
          </a:prstGeom>
        </p:spPr>
      </p:pic>
      <p:pic>
        <p:nvPicPr>
          <p:cNvPr id="20" name="Picture Placeholder 2" descr="Scales of justice">
            <a:extLst>
              <a:ext uri="{FF2B5EF4-FFF2-40B4-BE49-F238E27FC236}">
                <a16:creationId xmlns:a16="http://schemas.microsoft.com/office/drawing/2014/main" id="{CDD91364-C5C8-438C-B214-01A4B6BAE2F2}"/>
              </a:ext>
            </a:extLst>
          </p:cNvPr>
          <p:cNvPicPr>
            <a:picLocks noChangeAspect="1"/>
          </p:cNvPicPr>
          <p:nvPr/>
        </p:nvPicPr>
        <p:blipFill>
          <a:blip r:embed="rId9">
            <a:extLst>
              <a:ext uri="{96DAC541-7B7A-43D3-8B79-37D633B846F1}">
                <asvg:svgBlip xmlns:asvg="http://schemas.microsoft.com/office/drawing/2016/SVG/main" r:embed="rId10"/>
              </a:ext>
            </a:extLst>
          </a:blip>
          <a:srcRect t="21875" b="21875"/>
          <a:stretch>
            <a:fillRect/>
          </a:stretch>
        </p:blipFill>
        <p:spPr>
          <a:xfrm>
            <a:off x="1371854" y="2786862"/>
            <a:ext cx="1116452" cy="628004"/>
          </a:xfrm>
          <a:prstGeom prst="rect">
            <a:avLst/>
          </a:prstGeom>
        </p:spPr>
      </p:pic>
      <p:pic>
        <p:nvPicPr>
          <p:cNvPr id="21" name="Picture Placeholder 2" descr="Scales of justice">
            <a:extLst>
              <a:ext uri="{FF2B5EF4-FFF2-40B4-BE49-F238E27FC236}">
                <a16:creationId xmlns:a16="http://schemas.microsoft.com/office/drawing/2014/main" id="{ED754A85-72EC-42C7-8560-50C18DA6E91D}"/>
              </a:ext>
            </a:extLst>
          </p:cNvPr>
          <p:cNvPicPr>
            <a:picLocks noChangeAspect="1"/>
          </p:cNvPicPr>
          <p:nvPr/>
        </p:nvPicPr>
        <p:blipFill>
          <a:blip r:embed="rId7">
            <a:extLst>
              <a:ext uri="{96DAC541-7B7A-43D3-8B79-37D633B846F1}">
                <asvg:svgBlip xmlns:asvg="http://schemas.microsoft.com/office/drawing/2016/SVG/main" r:embed="rId8"/>
              </a:ext>
            </a:extLst>
          </a:blip>
          <a:srcRect t="21875" b="21875"/>
          <a:stretch>
            <a:fillRect/>
          </a:stretch>
        </p:blipFill>
        <p:spPr>
          <a:xfrm>
            <a:off x="7843222" y="2820036"/>
            <a:ext cx="644723" cy="362657"/>
          </a:xfrm>
          <a:prstGeom prst="rect">
            <a:avLst/>
          </a:prstGeom>
        </p:spPr>
      </p:pic>
      <p:pic>
        <p:nvPicPr>
          <p:cNvPr id="22" name="Picture Placeholder 2" descr="Scales of justice">
            <a:extLst>
              <a:ext uri="{FF2B5EF4-FFF2-40B4-BE49-F238E27FC236}">
                <a16:creationId xmlns:a16="http://schemas.microsoft.com/office/drawing/2014/main" id="{73A234E5-BD35-4F90-A937-EB61BE2C14CD}"/>
              </a:ext>
            </a:extLst>
          </p:cNvPr>
          <p:cNvPicPr>
            <a:picLocks noChangeAspect="1"/>
          </p:cNvPicPr>
          <p:nvPr/>
        </p:nvPicPr>
        <p:blipFill>
          <a:blip r:embed="rId7">
            <a:extLst>
              <a:ext uri="{96DAC541-7B7A-43D3-8B79-37D633B846F1}">
                <asvg:svgBlip xmlns:asvg="http://schemas.microsoft.com/office/drawing/2016/SVG/main" r:embed="rId8"/>
              </a:ext>
            </a:extLst>
          </a:blip>
          <a:srcRect t="21875" b="21875"/>
          <a:stretch>
            <a:fillRect/>
          </a:stretch>
        </p:blipFill>
        <p:spPr>
          <a:xfrm>
            <a:off x="5119784" y="2897841"/>
            <a:ext cx="644723" cy="362657"/>
          </a:xfrm>
          <a:prstGeom prst="rect">
            <a:avLst/>
          </a:prstGeom>
        </p:spPr>
      </p:pic>
      <p:pic>
        <p:nvPicPr>
          <p:cNvPr id="23" name="Picture Placeholder 2" descr="Scales of justice">
            <a:extLst>
              <a:ext uri="{FF2B5EF4-FFF2-40B4-BE49-F238E27FC236}">
                <a16:creationId xmlns:a16="http://schemas.microsoft.com/office/drawing/2014/main" id="{E6BA325E-6A11-4C78-B5E9-1C19A343B6FB}"/>
              </a:ext>
            </a:extLst>
          </p:cNvPr>
          <p:cNvPicPr>
            <a:picLocks noChangeAspect="1"/>
          </p:cNvPicPr>
          <p:nvPr/>
        </p:nvPicPr>
        <p:blipFill>
          <a:blip r:embed="rId7">
            <a:extLst>
              <a:ext uri="{96DAC541-7B7A-43D3-8B79-37D633B846F1}">
                <asvg:svgBlip xmlns:asvg="http://schemas.microsoft.com/office/drawing/2016/SVG/main" r:embed="rId8"/>
              </a:ext>
            </a:extLst>
          </a:blip>
          <a:srcRect t="21875" b="21875"/>
          <a:stretch>
            <a:fillRect/>
          </a:stretch>
        </p:blipFill>
        <p:spPr>
          <a:xfrm>
            <a:off x="2103064" y="2774653"/>
            <a:ext cx="644723" cy="362657"/>
          </a:xfrm>
          <a:prstGeom prst="rect">
            <a:avLst/>
          </a:prstGeom>
        </p:spPr>
      </p:pic>
      <p:pic>
        <p:nvPicPr>
          <p:cNvPr id="24" name="Picture Placeholder 2" descr="Scales of justice">
            <a:extLst>
              <a:ext uri="{FF2B5EF4-FFF2-40B4-BE49-F238E27FC236}">
                <a16:creationId xmlns:a16="http://schemas.microsoft.com/office/drawing/2014/main" id="{3AAC630E-DA59-4F6C-B279-033D24C6D90E}"/>
              </a:ext>
            </a:extLst>
          </p:cNvPr>
          <p:cNvPicPr>
            <a:picLocks noChangeAspect="1"/>
          </p:cNvPicPr>
          <p:nvPr/>
        </p:nvPicPr>
        <p:blipFill>
          <a:blip r:embed="rId7">
            <a:extLst>
              <a:ext uri="{96DAC541-7B7A-43D3-8B79-37D633B846F1}">
                <asvg:svgBlip xmlns:asvg="http://schemas.microsoft.com/office/drawing/2016/SVG/main" r:embed="rId8"/>
              </a:ext>
            </a:extLst>
          </a:blip>
          <a:srcRect t="21875" b="21875"/>
          <a:stretch>
            <a:fillRect/>
          </a:stretch>
        </p:blipFill>
        <p:spPr>
          <a:xfrm>
            <a:off x="3132971" y="2820037"/>
            <a:ext cx="644723" cy="362657"/>
          </a:xfrm>
          <a:prstGeom prst="rect">
            <a:avLst/>
          </a:prstGeom>
        </p:spPr>
      </p:pic>
      <p:pic>
        <p:nvPicPr>
          <p:cNvPr id="25" name="Picture Placeholder 2" descr="Scales of justice">
            <a:extLst>
              <a:ext uri="{FF2B5EF4-FFF2-40B4-BE49-F238E27FC236}">
                <a16:creationId xmlns:a16="http://schemas.microsoft.com/office/drawing/2014/main" id="{27260D08-DF9E-4B91-B59F-D70F1D643C03}"/>
              </a:ext>
            </a:extLst>
          </p:cNvPr>
          <p:cNvPicPr>
            <a:picLocks noChangeAspect="1"/>
          </p:cNvPicPr>
          <p:nvPr/>
        </p:nvPicPr>
        <p:blipFill>
          <a:blip r:embed="rId7">
            <a:extLst>
              <a:ext uri="{96DAC541-7B7A-43D3-8B79-37D633B846F1}">
                <asvg:svgBlip xmlns:asvg="http://schemas.microsoft.com/office/drawing/2016/SVG/main" r:embed="rId8"/>
              </a:ext>
            </a:extLst>
          </a:blip>
          <a:srcRect t="21875" b="21875"/>
          <a:stretch>
            <a:fillRect/>
          </a:stretch>
        </p:blipFill>
        <p:spPr>
          <a:xfrm>
            <a:off x="4330801" y="2770228"/>
            <a:ext cx="644723" cy="362657"/>
          </a:xfrm>
          <a:prstGeom prst="rect">
            <a:avLst/>
          </a:prstGeom>
        </p:spPr>
      </p:pic>
      <p:pic>
        <p:nvPicPr>
          <p:cNvPr id="26" name="Picture Placeholder 2" descr="Scales of justice">
            <a:extLst>
              <a:ext uri="{FF2B5EF4-FFF2-40B4-BE49-F238E27FC236}">
                <a16:creationId xmlns:a16="http://schemas.microsoft.com/office/drawing/2014/main" id="{F22F5C0F-38E4-4D57-8EE8-26ACE6ADA49F}"/>
              </a:ext>
            </a:extLst>
          </p:cNvPr>
          <p:cNvPicPr>
            <a:picLocks noChangeAspect="1"/>
          </p:cNvPicPr>
          <p:nvPr/>
        </p:nvPicPr>
        <p:blipFill>
          <a:blip r:embed="rId7">
            <a:extLst>
              <a:ext uri="{96DAC541-7B7A-43D3-8B79-37D633B846F1}">
                <asvg:svgBlip xmlns:asvg="http://schemas.microsoft.com/office/drawing/2016/SVG/main" r:embed="rId8"/>
              </a:ext>
            </a:extLst>
          </a:blip>
          <a:srcRect t="21875" b="21875"/>
          <a:stretch>
            <a:fillRect/>
          </a:stretch>
        </p:blipFill>
        <p:spPr>
          <a:xfrm>
            <a:off x="2715598" y="2887219"/>
            <a:ext cx="644723" cy="362657"/>
          </a:xfrm>
          <a:prstGeom prst="rect">
            <a:avLst/>
          </a:prstGeom>
        </p:spPr>
      </p:pic>
      <p:pic>
        <p:nvPicPr>
          <p:cNvPr id="27" name="Picture Placeholder 2" descr="Scales of justice">
            <a:extLst>
              <a:ext uri="{FF2B5EF4-FFF2-40B4-BE49-F238E27FC236}">
                <a16:creationId xmlns:a16="http://schemas.microsoft.com/office/drawing/2014/main" id="{15E9DB7D-7C5C-4985-BA96-2C188869F220}"/>
              </a:ext>
            </a:extLst>
          </p:cNvPr>
          <p:cNvPicPr>
            <a:picLocks noChangeAspect="1"/>
          </p:cNvPicPr>
          <p:nvPr/>
        </p:nvPicPr>
        <p:blipFill>
          <a:blip r:embed="rId7">
            <a:extLst>
              <a:ext uri="{96DAC541-7B7A-43D3-8B79-37D633B846F1}">
                <asvg:svgBlip xmlns:asvg="http://schemas.microsoft.com/office/drawing/2016/SVG/main" r:embed="rId8"/>
              </a:ext>
            </a:extLst>
          </a:blip>
          <a:srcRect t="21875" b="21875"/>
          <a:stretch>
            <a:fillRect/>
          </a:stretch>
        </p:blipFill>
        <p:spPr>
          <a:xfrm>
            <a:off x="4279502" y="2885110"/>
            <a:ext cx="644723" cy="362657"/>
          </a:xfrm>
          <a:prstGeom prst="rect">
            <a:avLst/>
          </a:prstGeom>
        </p:spPr>
      </p:pic>
      <p:pic>
        <p:nvPicPr>
          <p:cNvPr id="28" name="Picture Placeholder 2" descr="Scales of justice">
            <a:extLst>
              <a:ext uri="{FF2B5EF4-FFF2-40B4-BE49-F238E27FC236}">
                <a16:creationId xmlns:a16="http://schemas.microsoft.com/office/drawing/2014/main" id="{2FD5B7C1-AB04-4D42-80AB-6DB9BFAB39AD}"/>
              </a:ext>
            </a:extLst>
          </p:cNvPr>
          <p:cNvPicPr>
            <a:picLocks noChangeAspect="1"/>
          </p:cNvPicPr>
          <p:nvPr/>
        </p:nvPicPr>
        <p:blipFill>
          <a:blip r:embed="rId7">
            <a:extLst>
              <a:ext uri="{96DAC541-7B7A-43D3-8B79-37D633B846F1}">
                <asvg:svgBlip xmlns:asvg="http://schemas.microsoft.com/office/drawing/2016/SVG/main" r:embed="rId8"/>
              </a:ext>
            </a:extLst>
          </a:blip>
          <a:srcRect t="21875" b="21875"/>
          <a:stretch>
            <a:fillRect/>
          </a:stretch>
        </p:blipFill>
        <p:spPr>
          <a:xfrm>
            <a:off x="7175195" y="2788392"/>
            <a:ext cx="644723" cy="362657"/>
          </a:xfrm>
          <a:prstGeom prst="rect">
            <a:avLst/>
          </a:prstGeom>
        </p:spPr>
      </p:pic>
      <p:pic>
        <p:nvPicPr>
          <p:cNvPr id="29" name="Picture Placeholder 2" descr="Scales of justice">
            <a:extLst>
              <a:ext uri="{FF2B5EF4-FFF2-40B4-BE49-F238E27FC236}">
                <a16:creationId xmlns:a16="http://schemas.microsoft.com/office/drawing/2014/main" id="{86D966A3-C39D-49D7-B869-35A08B668FE2}"/>
              </a:ext>
            </a:extLst>
          </p:cNvPr>
          <p:cNvPicPr>
            <a:picLocks noChangeAspect="1"/>
          </p:cNvPicPr>
          <p:nvPr/>
        </p:nvPicPr>
        <p:blipFill>
          <a:blip r:embed="rId7">
            <a:extLst>
              <a:ext uri="{96DAC541-7B7A-43D3-8B79-37D633B846F1}">
                <asvg:svgBlip xmlns:asvg="http://schemas.microsoft.com/office/drawing/2016/SVG/main" r:embed="rId8"/>
              </a:ext>
            </a:extLst>
          </a:blip>
          <a:srcRect t="21875" b="21875"/>
          <a:stretch>
            <a:fillRect/>
          </a:stretch>
        </p:blipFill>
        <p:spPr>
          <a:xfrm>
            <a:off x="1347685" y="2838462"/>
            <a:ext cx="644723" cy="362657"/>
          </a:xfrm>
          <a:prstGeom prst="rect">
            <a:avLst/>
          </a:prstGeom>
        </p:spPr>
      </p:pic>
      <p:pic>
        <p:nvPicPr>
          <p:cNvPr id="30" name="Picture Placeholder 2" descr="Scales of justice">
            <a:extLst>
              <a:ext uri="{FF2B5EF4-FFF2-40B4-BE49-F238E27FC236}">
                <a16:creationId xmlns:a16="http://schemas.microsoft.com/office/drawing/2014/main" id="{02363153-8208-4BC0-9E42-DBA306CCFF83}"/>
              </a:ext>
            </a:extLst>
          </p:cNvPr>
          <p:cNvPicPr>
            <a:picLocks noChangeAspect="1"/>
          </p:cNvPicPr>
          <p:nvPr/>
        </p:nvPicPr>
        <p:blipFill>
          <a:blip r:embed="rId7">
            <a:extLst>
              <a:ext uri="{96DAC541-7B7A-43D3-8B79-37D633B846F1}">
                <asvg:svgBlip xmlns:asvg="http://schemas.microsoft.com/office/drawing/2016/SVG/main" r:embed="rId8"/>
              </a:ext>
            </a:extLst>
          </a:blip>
          <a:srcRect t="21875" b="21875"/>
          <a:stretch>
            <a:fillRect/>
          </a:stretch>
        </p:blipFill>
        <p:spPr>
          <a:xfrm>
            <a:off x="10230716" y="2857557"/>
            <a:ext cx="644723" cy="362657"/>
          </a:xfrm>
          <a:prstGeom prst="rect">
            <a:avLst/>
          </a:prstGeom>
        </p:spPr>
      </p:pic>
      <p:pic>
        <p:nvPicPr>
          <p:cNvPr id="31" name="Picture Placeholder 2" descr="Scales of justice">
            <a:extLst>
              <a:ext uri="{FF2B5EF4-FFF2-40B4-BE49-F238E27FC236}">
                <a16:creationId xmlns:a16="http://schemas.microsoft.com/office/drawing/2014/main" id="{8A8B1909-EB4C-4596-8644-E4D6C9FDB478}"/>
              </a:ext>
            </a:extLst>
          </p:cNvPr>
          <p:cNvPicPr>
            <a:picLocks noChangeAspect="1"/>
          </p:cNvPicPr>
          <p:nvPr/>
        </p:nvPicPr>
        <p:blipFill>
          <a:blip r:embed="rId7">
            <a:extLst>
              <a:ext uri="{96DAC541-7B7A-43D3-8B79-37D633B846F1}">
                <asvg:svgBlip xmlns:asvg="http://schemas.microsoft.com/office/drawing/2016/SVG/main" r:embed="rId8"/>
              </a:ext>
            </a:extLst>
          </a:blip>
          <a:srcRect t="21875" b="21875"/>
          <a:stretch>
            <a:fillRect/>
          </a:stretch>
        </p:blipFill>
        <p:spPr>
          <a:xfrm>
            <a:off x="9645817" y="2857557"/>
            <a:ext cx="644723" cy="362657"/>
          </a:xfrm>
          <a:prstGeom prst="rect">
            <a:avLst/>
          </a:prstGeom>
        </p:spPr>
      </p:pic>
      <p:pic>
        <p:nvPicPr>
          <p:cNvPr id="32" name="Picture Placeholder 2" descr="Scales of justice">
            <a:extLst>
              <a:ext uri="{FF2B5EF4-FFF2-40B4-BE49-F238E27FC236}">
                <a16:creationId xmlns:a16="http://schemas.microsoft.com/office/drawing/2014/main" id="{4EDA0EC2-9607-49D1-A021-867CB9DC30B3}"/>
              </a:ext>
            </a:extLst>
          </p:cNvPr>
          <p:cNvPicPr>
            <a:picLocks noChangeAspect="1"/>
          </p:cNvPicPr>
          <p:nvPr/>
        </p:nvPicPr>
        <p:blipFill>
          <a:blip r:embed="rId7">
            <a:extLst>
              <a:ext uri="{96DAC541-7B7A-43D3-8B79-37D633B846F1}">
                <asvg:svgBlip xmlns:asvg="http://schemas.microsoft.com/office/drawing/2016/SVG/main" r:embed="rId8"/>
              </a:ext>
            </a:extLst>
          </a:blip>
          <a:srcRect t="21875" b="21875"/>
          <a:stretch>
            <a:fillRect/>
          </a:stretch>
        </p:blipFill>
        <p:spPr>
          <a:xfrm>
            <a:off x="8966754" y="2838461"/>
            <a:ext cx="644723" cy="362657"/>
          </a:xfrm>
          <a:prstGeom prst="rect">
            <a:avLst/>
          </a:prstGeom>
        </p:spPr>
      </p:pic>
      <p:pic>
        <p:nvPicPr>
          <p:cNvPr id="33" name="Picture Placeholder 2" descr="Scales of justice">
            <a:extLst>
              <a:ext uri="{FF2B5EF4-FFF2-40B4-BE49-F238E27FC236}">
                <a16:creationId xmlns:a16="http://schemas.microsoft.com/office/drawing/2014/main" id="{1E282B96-A884-4975-A785-8A7394DAA502}"/>
              </a:ext>
            </a:extLst>
          </p:cNvPr>
          <p:cNvPicPr>
            <a:picLocks noChangeAspect="1"/>
          </p:cNvPicPr>
          <p:nvPr/>
        </p:nvPicPr>
        <p:blipFill>
          <a:blip r:embed="rId7">
            <a:extLst>
              <a:ext uri="{96DAC541-7B7A-43D3-8B79-37D633B846F1}">
                <asvg:svgBlip xmlns:asvg="http://schemas.microsoft.com/office/drawing/2016/SVG/main" r:embed="rId8"/>
              </a:ext>
            </a:extLst>
          </a:blip>
          <a:srcRect t="21875" b="21875"/>
          <a:stretch>
            <a:fillRect/>
          </a:stretch>
        </p:blipFill>
        <p:spPr>
          <a:xfrm>
            <a:off x="8811282" y="2748733"/>
            <a:ext cx="644723" cy="362657"/>
          </a:xfrm>
          <a:prstGeom prst="rect">
            <a:avLst/>
          </a:prstGeom>
        </p:spPr>
      </p:pic>
      <p:pic>
        <p:nvPicPr>
          <p:cNvPr id="34" name="Picture Placeholder 2" descr="Scales of justice">
            <a:extLst>
              <a:ext uri="{FF2B5EF4-FFF2-40B4-BE49-F238E27FC236}">
                <a16:creationId xmlns:a16="http://schemas.microsoft.com/office/drawing/2014/main" id="{9EFAE985-DD79-4410-A889-6282A4EFFE0E}"/>
              </a:ext>
            </a:extLst>
          </p:cNvPr>
          <p:cNvPicPr>
            <a:picLocks noChangeAspect="1"/>
          </p:cNvPicPr>
          <p:nvPr/>
        </p:nvPicPr>
        <p:blipFill>
          <a:blip r:embed="rId7">
            <a:extLst>
              <a:ext uri="{96DAC541-7B7A-43D3-8B79-37D633B846F1}">
                <asvg:svgBlip xmlns:asvg="http://schemas.microsoft.com/office/drawing/2016/SVG/main" r:embed="rId8"/>
              </a:ext>
            </a:extLst>
          </a:blip>
          <a:srcRect t="21875" b="21875"/>
          <a:stretch>
            <a:fillRect/>
          </a:stretch>
        </p:blipFill>
        <p:spPr>
          <a:xfrm>
            <a:off x="8049239" y="2770228"/>
            <a:ext cx="644723" cy="362657"/>
          </a:xfrm>
          <a:prstGeom prst="rect">
            <a:avLst/>
          </a:prstGeom>
        </p:spPr>
      </p:pic>
      <p:pic>
        <p:nvPicPr>
          <p:cNvPr id="35" name="Picture Placeholder 2" descr="Scales of justice">
            <a:extLst>
              <a:ext uri="{FF2B5EF4-FFF2-40B4-BE49-F238E27FC236}">
                <a16:creationId xmlns:a16="http://schemas.microsoft.com/office/drawing/2014/main" id="{6362D256-F789-4230-8CC7-CA42D743F1B1}"/>
              </a:ext>
            </a:extLst>
          </p:cNvPr>
          <p:cNvPicPr>
            <a:picLocks noChangeAspect="1"/>
          </p:cNvPicPr>
          <p:nvPr/>
        </p:nvPicPr>
        <p:blipFill>
          <a:blip r:embed="rId7">
            <a:extLst>
              <a:ext uri="{96DAC541-7B7A-43D3-8B79-37D633B846F1}">
                <asvg:svgBlip xmlns:asvg="http://schemas.microsoft.com/office/drawing/2016/SVG/main" r:embed="rId8"/>
              </a:ext>
            </a:extLst>
          </a:blip>
          <a:srcRect t="21875" b="21875"/>
          <a:stretch>
            <a:fillRect/>
          </a:stretch>
        </p:blipFill>
        <p:spPr>
          <a:xfrm>
            <a:off x="8588583" y="2769638"/>
            <a:ext cx="644723" cy="362657"/>
          </a:xfrm>
          <a:prstGeom prst="rect">
            <a:avLst/>
          </a:prstGeom>
        </p:spPr>
      </p:pic>
      <p:pic>
        <p:nvPicPr>
          <p:cNvPr id="36" name="Picture Placeholder 2" descr="Scales of justice">
            <a:extLst>
              <a:ext uri="{FF2B5EF4-FFF2-40B4-BE49-F238E27FC236}">
                <a16:creationId xmlns:a16="http://schemas.microsoft.com/office/drawing/2014/main" id="{6C2AB05D-875D-43EE-A178-89262A85492A}"/>
              </a:ext>
            </a:extLst>
          </p:cNvPr>
          <p:cNvPicPr>
            <a:picLocks noChangeAspect="1"/>
          </p:cNvPicPr>
          <p:nvPr/>
        </p:nvPicPr>
        <p:blipFill>
          <a:blip r:embed="rId7">
            <a:extLst>
              <a:ext uri="{96DAC541-7B7A-43D3-8B79-37D633B846F1}">
                <asvg:svgBlip xmlns:asvg="http://schemas.microsoft.com/office/drawing/2016/SVG/main" r:embed="rId8"/>
              </a:ext>
            </a:extLst>
          </a:blip>
          <a:srcRect t="21875" b="21875"/>
          <a:stretch>
            <a:fillRect/>
          </a:stretch>
        </p:blipFill>
        <p:spPr>
          <a:xfrm>
            <a:off x="10705165" y="2738490"/>
            <a:ext cx="644723" cy="362657"/>
          </a:xfrm>
          <a:prstGeom prst="rect">
            <a:avLst/>
          </a:prstGeom>
        </p:spPr>
      </p:pic>
    </p:spTree>
    <p:extLst>
      <p:ext uri="{BB962C8B-B14F-4D97-AF65-F5344CB8AC3E}">
        <p14:creationId xmlns:p14="http://schemas.microsoft.com/office/powerpoint/2010/main" val="2464073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1B69BB-6431-8B4A-8BA3-EE093866B92F}"/>
              </a:ext>
            </a:extLst>
          </p:cNvPr>
          <p:cNvSpPr>
            <a:spLocks noGrp="1"/>
          </p:cNvSpPr>
          <p:nvPr>
            <p:ph type="title"/>
          </p:nvPr>
        </p:nvSpPr>
        <p:spPr/>
        <p:txBody>
          <a:bodyPr/>
          <a:lstStyle/>
          <a:p>
            <a:r>
              <a:rPr lang="sv-SE" dirty="0"/>
              <a:t>Frågeställning</a:t>
            </a:r>
          </a:p>
        </p:txBody>
      </p:sp>
      <p:sp>
        <p:nvSpPr>
          <p:cNvPr id="3" name="Platshållare för innehåll 2">
            <a:extLst>
              <a:ext uri="{FF2B5EF4-FFF2-40B4-BE49-F238E27FC236}">
                <a16:creationId xmlns:a16="http://schemas.microsoft.com/office/drawing/2014/main" id="{D9563D01-6758-F040-B384-AB084E8F164F}"/>
              </a:ext>
            </a:extLst>
          </p:cNvPr>
          <p:cNvSpPr>
            <a:spLocks noGrp="1"/>
          </p:cNvSpPr>
          <p:nvPr>
            <p:ph sz="quarter" idx="10"/>
          </p:nvPr>
        </p:nvSpPr>
        <p:spPr/>
        <p:txBody>
          <a:bodyPr/>
          <a:lstStyle/>
          <a:p>
            <a:r>
              <a:rPr lang="sv-SE" dirty="0"/>
              <a:t>Vad säger rättskällorna om en viss typ av tvister?</a:t>
            </a:r>
          </a:p>
          <a:p>
            <a:pPr lvl="1"/>
            <a:r>
              <a:rPr lang="sv-SE" dirty="0"/>
              <a:t>Särskilt domstolsavgöranden från Europadomstolen och svenska Arbetsdomstolen.</a:t>
            </a:r>
          </a:p>
          <a:p>
            <a:pPr lvl="1"/>
            <a:r>
              <a:rPr lang="sv-SE" dirty="0"/>
              <a:t>Särskilt frågor om proportionalitet och intresseavvägning.</a:t>
            </a:r>
          </a:p>
          <a:p>
            <a:r>
              <a:rPr lang="sv-SE" dirty="0"/>
              <a:t>Tvister där arbetstagare påstår att mänskliga rättigheter begränsar arbetstagarens skyldigheter enligt anställningsavtalet.</a:t>
            </a:r>
          </a:p>
          <a:p>
            <a:r>
              <a:rPr lang="sv-SE" dirty="0"/>
              <a:t>Utgångspunkt i Europakonventionen</a:t>
            </a:r>
          </a:p>
          <a:p>
            <a:r>
              <a:rPr lang="sv-SE" dirty="0"/>
              <a:t>Avgränsning till artikel 8-10 Europakonventionen</a:t>
            </a:r>
          </a:p>
          <a:p>
            <a:pPr lvl="1"/>
            <a:r>
              <a:rPr lang="sv-SE" dirty="0"/>
              <a:t>Rätt till privat- och familjeliv samt skydd för korrespondens</a:t>
            </a:r>
          </a:p>
          <a:p>
            <a:pPr lvl="1"/>
            <a:r>
              <a:rPr lang="sv-SE" dirty="0"/>
              <a:t>Tanke-, samvets- och religionsfrihet</a:t>
            </a:r>
          </a:p>
          <a:p>
            <a:pPr lvl="1"/>
            <a:r>
              <a:rPr lang="sv-SE" dirty="0"/>
              <a:t>Yttrandefrihet</a:t>
            </a:r>
          </a:p>
        </p:txBody>
      </p:sp>
    </p:spTree>
    <p:extLst>
      <p:ext uri="{BB962C8B-B14F-4D97-AF65-F5344CB8AC3E}">
        <p14:creationId xmlns:p14="http://schemas.microsoft.com/office/powerpoint/2010/main" val="1771667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1B69BB-6431-8B4A-8BA3-EE093866B92F}"/>
              </a:ext>
            </a:extLst>
          </p:cNvPr>
          <p:cNvSpPr>
            <a:spLocks noGrp="1"/>
          </p:cNvSpPr>
          <p:nvPr>
            <p:ph type="title"/>
          </p:nvPr>
        </p:nvSpPr>
        <p:spPr/>
        <p:txBody>
          <a:bodyPr/>
          <a:lstStyle/>
          <a:p>
            <a:r>
              <a:rPr lang="sv-SE" dirty="0"/>
              <a:t>Frågeställning</a:t>
            </a:r>
          </a:p>
        </p:txBody>
      </p:sp>
      <p:sp>
        <p:nvSpPr>
          <p:cNvPr id="3" name="Platshållare för innehåll 2">
            <a:extLst>
              <a:ext uri="{FF2B5EF4-FFF2-40B4-BE49-F238E27FC236}">
                <a16:creationId xmlns:a16="http://schemas.microsoft.com/office/drawing/2014/main" id="{D9563D01-6758-F040-B384-AB084E8F164F}"/>
              </a:ext>
            </a:extLst>
          </p:cNvPr>
          <p:cNvSpPr>
            <a:spLocks noGrp="1"/>
          </p:cNvSpPr>
          <p:nvPr>
            <p:ph sz="quarter" idx="10"/>
          </p:nvPr>
        </p:nvSpPr>
        <p:spPr/>
        <p:txBody>
          <a:bodyPr/>
          <a:lstStyle/>
          <a:p>
            <a:r>
              <a:rPr lang="sv-SE" dirty="0"/>
              <a:t>Anställningsavtalet som avtalstyp i svensk rätt</a:t>
            </a:r>
          </a:p>
          <a:p>
            <a:r>
              <a:rPr lang="sv-SE" dirty="0"/>
              <a:t>Arbetsledningsrätt (styrningsrett) för arbetsgivaren</a:t>
            </a:r>
          </a:p>
          <a:p>
            <a:pPr lvl="1"/>
            <a:r>
              <a:rPr lang="sv-SE" dirty="0"/>
              <a:t>Arbetsgivaren leder och fördelar arbetet</a:t>
            </a:r>
          </a:p>
          <a:p>
            <a:pPr lvl="1"/>
            <a:r>
              <a:rPr lang="sv-SE" dirty="0"/>
              <a:t>När, var, hur (order att medverka till abort, beordrat arbete långt från familj)</a:t>
            </a:r>
          </a:p>
          <a:p>
            <a:pPr lvl="1"/>
            <a:r>
              <a:rPr lang="sv-SE" dirty="0"/>
              <a:t>Ordningsföreskrifter (förbud religiös klädsel, förbud mot spridning av politisk information)</a:t>
            </a:r>
          </a:p>
          <a:p>
            <a:pPr lvl="1"/>
            <a:r>
              <a:rPr lang="sv-SE" dirty="0"/>
              <a:t>Kontrollåtgärder (övervakning, alkohol- och drogtestning)</a:t>
            </a:r>
          </a:p>
          <a:p>
            <a:endParaRPr lang="sv-SE" dirty="0"/>
          </a:p>
          <a:p>
            <a:r>
              <a:rPr lang="sv-SE" dirty="0"/>
              <a:t>Lojalitetsplikt för arbetstagaren</a:t>
            </a:r>
          </a:p>
          <a:p>
            <a:pPr lvl="1"/>
            <a:r>
              <a:rPr lang="sv-SE" dirty="0"/>
              <a:t>Diskretion (kritisera inte arbetsgivaren externt, sprid inte hemlig information)</a:t>
            </a:r>
          </a:p>
          <a:p>
            <a:pPr lvl="1"/>
            <a:r>
              <a:rPr lang="sv-SE" dirty="0"/>
              <a:t>Undvika intressekonflikter (poliser får inte bilda familj med kriminella m.m.)</a:t>
            </a:r>
          </a:p>
          <a:p>
            <a:pPr lvl="1"/>
            <a:r>
              <a:rPr lang="sv-SE" dirty="0"/>
              <a:t>Inte skada kunders eller allmänhetens förtroende för arbetsgivaren (förbud mot viss användning av sociala medier, förbud mot visst politiskt engagemang)</a:t>
            </a:r>
          </a:p>
        </p:txBody>
      </p:sp>
    </p:spTree>
    <p:extLst>
      <p:ext uri="{BB962C8B-B14F-4D97-AF65-F5344CB8AC3E}">
        <p14:creationId xmlns:p14="http://schemas.microsoft.com/office/powerpoint/2010/main" val="311553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B0DBE3-8201-1FAA-A159-4079857F8919}"/>
              </a:ext>
            </a:extLst>
          </p:cNvPr>
          <p:cNvSpPr>
            <a:spLocks noGrp="1"/>
          </p:cNvSpPr>
          <p:nvPr>
            <p:ph type="title"/>
          </p:nvPr>
        </p:nvSpPr>
        <p:spPr/>
        <p:txBody>
          <a:bodyPr/>
          <a:lstStyle/>
          <a:p>
            <a:r>
              <a:rPr lang="sv-SE" dirty="0"/>
              <a:t>Frågeställning</a:t>
            </a:r>
          </a:p>
        </p:txBody>
      </p:sp>
      <p:sp>
        <p:nvSpPr>
          <p:cNvPr id="4" name="Rektangel 3">
            <a:extLst>
              <a:ext uri="{FF2B5EF4-FFF2-40B4-BE49-F238E27FC236}">
                <a16:creationId xmlns:a16="http://schemas.microsoft.com/office/drawing/2014/main" id="{C8C17531-5DF0-94F5-8398-4D58FA577799}"/>
              </a:ext>
            </a:extLst>
          </p:cNvPr>
          <p:cNvSpPr/>
          <p:nvPr/>
        </p:nvSpPr>
        <p:spPr>
          <a:xfrm>
            <a:off x="5104503" y="3429000"/>
            <a:ext cx="1982993" cy="268533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t>Anställningsavtal</a:t>
            </a:r>
          </a:p>
        </p:txBody>
      </p:sp>
      <p:sp>
        <p:nvSpPr>
          <p:cNvPr id="5" name="textruta 4">
            <a:extLst>
              <a:ext uri="{FF2B5EF4-FFF2-40B4-BE49-F238E27FC236}">
                <a16:creationId xmlns:a16="http://schemas.microsoft.com/office/drawing/2014/main" id="{E836E2F4-B955-3881-8FC6-C3FEC025B6FE}"/>
              </a:ext>
            </a:extLst>
          </p:cNvPr>
          <p:cNvSpPr txBox="1"/>
          <p:nvPr/>
        </p:nvSpPr>
        <p:spPr>
          <a:xfrm>
            <a:off x="2910313" y="4587003"/>
            <a:ext cx="1505540" cy="369332"/>
          </a:xfrm>
          <a:prstGeom prst="rect">
            <a:avLst/>
          </a:prstGeom>
          <a:noFill/>
        </p:spPr>
        <p:txBody>
          <a:bodyPr wrap="none" rtlCol="0">
            <a:spAutoFit/>
          </a:bodyPr>
          <a:lstStyle/>
          <a:p>
            <a:r>
              <a:rPr lang="sv-SE" dirty="0"/>
              <a:t>Arbetstagare</a:t>
            </a:r>
          </a:p>
        </p:txBody>
      </p:sp>
      <p:sp>
        <p:nvSpPr>
          <p:cNvPr id="6" name="textruta 5">
            <a:extLst>
              <a:ext uri="{FF2B5EF4-FFF2-40B4-BE49-F238E27FC236}">
                <a16:creationId xmlns:a16="http://schemas.microsoft.com/office/drawing/2014/main" id="{53C526D5-D9BD-B3CA-6B26-152807CF05CD}"/>
              </a:ext>
            </a:extLst>
          </p:cNvPr>
          <p:cNvSpPr txBox="1"/>
          <p:nvPr/>
        </p:nvSpPr>
        <p:spPr>
          <a:xfrm>
            <a:off x="7885278" y="4587003"/>
            <a:ext cx="1479892" cy="369332"/>
          </a:xfrm>
          <a:prstGeom prst="rect">
            <a:avLst/>
          </a:prstGeom>
          <a:noFill/>
        </p:spPr>
        <p:txBody>
          <a:bodyPr wrap="none" rtlCol="0">
            <a:spAutoFit/>
          </a:bodyPr>
          <a:lstStyle/>
          <a:p>
            <a:r>
              <a:rPr lang="sv-SE" dirty="0"/>
              <a:t>Arbetsgivare</a:t>
            </a:r>
          </a:p>
        </p:txBody>
      </p:sp>
      <p:cxnSp>
        <p:nvCxnSpPr>
          <p:cNvPr id="10" name="Rak pilkoppling 9">
            <a:extLst>
              <a:ext uri="{FF2B5EF4-FFF2-40B4-BE49-F238E27FC236}">
                <a16:creationId xmlns:a16="http://schemas.microsoft.com/office/drawing/2014/main" id="{60D53900-252C-D9FA-1E53-C725FB1ACCEA}"/>
              </a:ext>
            </a:extLst>
          </p:cNvPr>
          <p:cNvCxnSpPr/>
          <p:nvPr/>
        </p:nvCxnSpPr>
        <p:spPr>
          <a:xfrm flipH="1">
            <a:off x="3979799" y="4303059"/>
            <a:ext cx="4626319" cy="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1" name="textruta 10">
            <a:extLst>
              <a:ext uri="{FF2B5EF4-FFF2-40B4-BE49-F238E27FC236}">
                <a16:creationId xmlns:a16="http://schemas.microsoft.com/office/drawing/2014/main" id="{1A2053A6-12E4-EA84-C0B1-870405DF71BE}"/>
              </a:ext>
            </a:extLst>
          </p:cNvPr>
          <p:cNvSpPr txBox="1"/>
          <p:nvPr/>
        </p:nvSpPr>
        <p:spPr>
          <a:xfrm>
            <a:off x="7517229" y="3858761"/>
            <a:ext cx="736099" cy="369332"/>
          </a:xfrm>
          <a:prstGeom prst="rect">
            <a:avLst/>
          </a:prstGeom>
          <a:noFill/>
        </p:spPr>
        <p:txBody>
          <a:bodyPr wrap="none" rtlCol="0">
            <a:spAutoFit/>
          </a:bodyPr>
          <a:lstStyle/>
          <a:p>
            <a:r>
              <a:rPr lang="sv-SE" dirty="0"/>
              <a:t>Rätt?</a:t>
            </a:r>
          </a:p>
        </p:txBody>
      </p:sp>
      <p:cxnSp>
        <p:nvCxnSpPr>
          <p:cNvPr id="13" name="Rak pilkoppling 12">
            <a:extLst>
              <a:ext uri="{FF2B5EF4-FFF2-40B4-BE49-F238E27FC236}">
                <a16:creationId xmlns:a16="http://schemas.microsoft.com/office/drawing/2014/main" id="{C65CACDB-6340-89DD-01EB-E5C04335B0BC}"/>
              </a:ext>
            </a:extLst>
          </p:cNvPr>
          <p:cNvCxnSpPr>
            <a:cxnSpLocks/>
          </p:cNvCxnSpPr>
          <p:nvPr/>
        </p:nvCxnSpPr>
        <p:spPr>
          <a:xfrm>
            <a:off x="4055633" y="5024033"/>
            <a:ext cx="4550485" cy="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5" name="textruta 14">
            <a:extLst>
              <a:ext uri="{FF2B5EF4-FFF2-40B4-BE49-F238E27FC236}">
                <a16:creationId xmlns:a16="http://schemas.microsoft.com/office/drawing/2014/main" id="{E6EC8A4F-3DB4-CC16-A960-F6AD3BCD5867}"/>
              </a:ext>
            </a:extLst>
          </p:cNvPr>
          <p:cNvSpPr txBox="1"/>
          <p:nvPr/>
        </p:nvSpPr>
        <p:spPr>
          <a:xfrm>
            <a:off x="3727203" y="5206701"/>
            <a:ext cx="1377300" cy="369332"/>
          </a:xfrm>
          <a:prstGeom prst="rect">
            <a:avLst/>
          </a:prstGeom>
          <a:noFill/>
        </p:spPr>
        <p:txBody>
          <a:bodyPr wrap="none" rtlCol="0">
            <a:spAutoFit/>
          </a:bodyPr>
          <a:lstStyle/>
          <a:p>
            <a:r>
              <a:rPr lang="sv-SE" dirty="0"/>
              <a:t>Skyldighet?</a:t>
            </a:r>
          </a:p>
        </p:txBody>
      </p:sp>
      <p:sp>
        <p:nvSpPr>
          <p:cNvPr id="16" name="textruta 15">
            <a:extLst>
              <a:ext uri="{FF2B5EF4-FFF2-40B4-BE49-F238E27FC236}">
                <a16:creationId xmlns:a16="http://schemas.microsoft.com/office/drawing/2014/main" id="{0E83D6D3-D45A-7343-6063-D3AC6AA17D0E}"/>
              </a:ext>
            </a:extLst>
          </p:cNvPr>
          <p:cNvSpPr txBox="1"/>
          <p:nvPr/>
        </p:nvSpPr>
        <p:spPr>
          <a:xfrm>
            <a:off x="3477301" y="2078944"/>
            <a:ext cx="5404108" cy="369332"/>
          </a:xfrm>
          <a:prstGeom prst="rect">
            <a:avLst/>
          </a:prstGeom>
          <a:noFill/>
        </p:spPr>
        <p:txBody>
          <a:bodyPr wrap="none" rtlCol="0">
            <a:spAutoFit/>
          </a:bodyPr>
          <a:lstStyle/>
          <a:p>
            <a:r>
              <a:rPr lang="sv-SE" dirty="0"/>
              <a:t>Typisk tvist om arbetsledningsrätt eller lojalitetsplikt</a:t>
            </a:r>
          </a:p>
        </p:txBody>
      </p:sp>
      <p:cxnSp>
        <p:nvCxnSpPr>
          <p:cNvPr id="7" name="Rak koppling 6">
            <a:extLst>
              <a:ext uri="{FF2B5EF4-FFF2-40B4-BE49-F238E27FC236}">
                <a16:creationId xmlns:a16="http://schemas.microsoft.com/office/drawing/2014/main" id="{FC05C3C3-0113-E589-FBAF-88D3A3D4E5CB}"/>
              </a:ext>
            </a:extLst>
          </p:cNvPr>
          <p:cNvCxnSpPr>
            <a:stCxn id="11" idx="2"/>
          </p:cNvCxnSpPr>
          <p:nvPr/>
        </p:nvCxnSpPr>
        <p:spPr>
          <a:xfrm flipH="1">
            <a:off x="7885278" y="4228093"/>
            <a:ext cx="1" cy="74966"/>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koppling 8">
            <a:extLst>
              <a:ext uri="{FF2B5EF4-FFF2-40B4-BE49-F238E27FC236}">
                <a16:creationId xmlns:a16="http://schemas.microsoft.com/office/drawing/2014/main" id="{B09D04D7-9554-76B0-8B7D-015C997DD31C}"/>
              </a:ext>
            </a:extLst>
          </p:cNvPr>
          <p:cNvCxnSpPr>
            <a:stCxn id="15" idx="0"/>
          </p:cNvCxnSpPr>
          <p:nvPr/>
        </p:nvCxnSpPr>
        <p:spPr>
          <a:xfrm flipV="1">
            <a:off x="4415853" y="5024033"/>
            <a:ext cx="0" cy="182668"/>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0017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B8C529-C1B6-2843-5334-D6450070EE7D}"/>
              </a:ext>
            </a:extLst>
          </p:cNvPr>
          <p:cNvSpPr>
            <a:spLocks noGrp="1"/>
          </p:cNvSpPr>
          <p:nvPr>
            <p:ph type="title"/>
          </p:nvPr>
        </p:nvSpPr>
        <p:spPr/>
        <p:txBody>
          <a:bodyPr/>
          <a:lstStyle/>
          <a:p>
            <a:r>
              <a:rPr lang="sv-SE" dirty="0"/>
              <a:t>Frågeställning</a:t>
            </a:r>
          </a:p>
        </p:txBody>
      </p:sp>
      <p:sp>
        <p:nvSpPr>
          <p:cNvPr id="3" name="Platshållare för innehåll 2">
            <a:extLst>
              <a:ext uri="{FF2B5EF4-FFF2-40B4-BE49-F238E27FC236}">
                <a16:creationId xmlns:a16="http://schemas.microsoft.com/office/drawing/2014/main" id="{50FEE755-35CE-39A7-D561-DDC46B755AD9}"/>
              </a:ext>
            </a:extLst>
          </p:cNvPr>
          <p:cNvSpPr>
            <a:spLocks noGrp="1"/>
          </p:cNvSpPr>
          <p:nvPr>
            <p:ph sz="quarter" idx="10"/>
          </p:nvPr>
        </p:nvSpPr>
        <p:spPr/>
        <p:txBody>
          <a:bodyPr/>
          <a:lstStyle/>
          <a:p>
            <a:r>
              <a:rPr lang="sv-SE" dirty="0"/>
              <a:t>Artikel 8-10 Europakonventionen har gemensam struktur</a:t>
            </a:r>
          </a:p>
          <a:p>
            <a:endParaRPr lang="sv-SE" dirty="0"/>
          </a:p>
          <a:p>
            <a:pPr marL="2743200" lvl="6" indent="0">
              <a:buNone/>
            </a:pPr>
            <a:r>
              <a:rPr lang="sv-SE" dirty="0"/>
              <a:t>	Artikel 8-10</a:t>
            </a:r>
          </a:p>
          <a:p>
            <a:pPr marL="2743200" lvl="6" indent="0">
              <a:buNone/>
            </a:pPr>
            <a:r>
              <a:rPr lang="sv-SE" dirty="0"/>
              <a:t>1 st. Var och en har vissa rättigheter.</a:t>
            </a:r>
          </a:p>
          <a:p>
            <a:pPr marL="2743200" lvl="6" indent="0">
              <a:buNone/>
            </a:pPr>
            <a:r>
              <a:rPr lang="sv-SE" dirty="0"/>
              <a:t>2 st. Dessa får inskränkas i vissa syften om inskränkningen är proportionell (nödvändig) .</a:t>
            </a:r>
          </a:p>
        </p:txBody>
      </p:sp>
    </p:spTree>
    <p:extLst>
      <p:ext uri="{BB962C8B-B14F-4D97-AF65-F5344CB8AC3E}">
        <p14:creationId xmlns:p14="http://schemas.microsoft.com/office/powerpoint/2010/main" val="680039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B8C529-C1B6-2843-5334-D6450070EE7D}"/>
              </a:ext>
            </a:extLst>
          </p:cNvPr>
          <p:cNvSpPr>
            <a:spLocks noGrp="1"/>
          </p:cNvSpPr>
          <p:nvPr>
            <p:ph type="title"/>
          </p:nvPr>
        </p:nvSpPr>
        <p:spPr/>
        <p:txBody>
          <a:bodyPr/>
          <a:lstStyle/>
          <a:p>
            <a:r>
              <a:rPr lang="sv-SE" dirty="0"/>
              <a:t>Frågeställning</a:t>
            </a:r>
          </a:p>
        </p:txBody>
      </p:sp>
      <p:sp>
        <p:nvSpPr>
          <p:cNvPr id="3" name="Platshållare för innehåll 2">
            <a:extLst>
              <a:ext uri="{FF2B5EF4-FFF2-40B4-BE49-F238E27FC236}">
                <a16:creationId xmlns:a16="http://schemas.microsoft.com/office/drawing/2014/main" id="{50FEE755-35CE-39A7-D561-DDC46B755AD9}"/>
              </a:ext>
            </a:extLst>
          </p:cNvPr>
          <p:cNvSpPr>
            <a:spLocks noGrp="1"/>
          </p:cNvSpPr>
          <p:nvPr>
            <p:ph sz="quarter" idx="10"/>
          </p:nvPr>
        </p:nvSpPr>
        <p:spPr/>
        <p:txBody>
          <a:bodyPr/>
          <a:lstStyle/>
          <a:p>
            <a:r>
              <a:rPr lang="sv-SE" dirty="0"/>
              <a:t>Artiklarnas struktur strukturerar frågeställningen.</a:t>
            </a:r>
          </a:p>
          <a:p>
            <a:endParaRPr lang="sv-SE" dirty="0"/>
          </a:p>
          <a:p>
            <a:pPr marL="2743200" lvl="6" indent="0">
              <a:buNone/>
            </a:pPr>
            <a:r>
              <a:rPr lang="sv-SE" dirty="0"/>
              <a:t>	Artikel 8-10</a:t>
            </a:r>
          </a:p>
          <a:p>
            <a:pPr marL="2743200" lvl="6" indent="0">
              <a:buNone/>
            </a:pPr>
            <a:r>
              <a:rPr lang="sv-SE" dirty="0"/>
              <a:t>1. Artiklarnas tillämpningsområde i arbetslivet (rättighet).</a:t>
            </a:r>
          </a:p>
          <a:p>
            <a:pPr marL="2743200" lvl="6" indent="0">
              <a:buNone/>
            </a:pPr>
            <a:r>
              <a:rPr lang="sv-SE" dirty="0"/>
              <a:t>2. Inskränkningsmöjlighet i arbetslivet (nödvändighet/proportionalitet/intresseavvägning).</a:t>
            </a:r>
          </a:p>
          <a:p>
            <a:pPr marL="2743200" lvl="6" indent="0">
              <a:buNone/>
            </a:pPr>
            <a:r>
              <a:rPr lang="sv-SE" dirty="0"/>
              <a:t>	</a:t>
            </a:r>
          </a:p>
        </p:txBody>
      </p:sp>
    </p:spTree>
    <p:extLst>
      <p:ext uri="{BB962C8B-B14F-4D97-AF65-F5344CB8AC3E}">
        <p14:creationId xmlns:p14="http://schemas.microsoft.com/office/powerpoint/2010/main" val="3862980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21046-D3B7-4358-B3F0-00EFBA7A4D14}"/>
              </a:ext>
            </a:extLst>
          </p:cNvPr>
          <p:cNvSpPr>
            <a:spLocks noGrp="1"/>
          </p:cNvSpPr>
          <p:nvPr>
            <p:ph type="title"/>
          </p:nvPr>
        </p:nvSpPr>
        <p:spPr/>
        <p:txBody>
          <a:bodyPr/>
          <a:lstStyle/>
          <a:p>
            <a:r>
              <a:rPr lang="sv-SE" dirty="0"/>
              <a:t>Mänskliga rättigheters ”effekt”</a:t>
            </a:r>
          </a:p>
        </p:txBody>
      </p:sp>
      <p:sp>
        <p:nvSpPr>
          <p:cNvPr id="3" name="Content Placeholder 2">
            <a:extLst>
              <a:ext uri="{FF2B5EF4-FFF2-40B4-BE49-F238E27FC236}">
                <a16:creationId xmlns:a16="http://schemas.microsoft.com/office/drawing/2014/main" id="{4A1591AE-4A09-4883-9A12-6B5E3D020DBB}"/>
              </a:ext>
            </a:extLst>
          </p:cNvPr>
          <p:cNvSpPr>
            <a:spLocks noGrp="1"/>
          </p:cNvSpPr>
          <p:nvPr>
            <p:ph sz="quarter" idx="10"/>
          </p:nvPr>
        </p:nvSpPr>
        <p:spPr/>
        <p:txBody>
          <a:bodyPr/>
          <a:lstStyle/>
          <a:p>
            <a:r>
              <a:rPr lang="sv-SE" dirty="0" err="1"/>
              <a:t>Rights</a:t>
            </a:r>
            <a:r>
              <a:rPr lang="sv-SE" dirty="0"/>
              <a:t> as </a:t>
            </a:r>
            <a:r>
              <a:rPr lang="sv-SE" dirty="0" err="1"/>
              <a:t>trumps</a:t>
            </a:r>
            <a:endParaRPr lang="sv-SE" dirty="0"/>
          </a:p>
          <a:p>
            <a:r>
              <a:rPr lang="sv-SE" dirty="0"/>
              <a:t>Gränser för statens och arbetsgivarens makt</a:t>
            </a:r>
          </a:p>
        </p:txBody>
      </p:sp>
    </p:spTree>
    <p:extLst>
      <p:ext uri="{BB962C8B-B14F-4D97-AF65-F5344CB8AC3E}">
        <p14:creationId xmlns:p14="http://schemas.microsoft.com/office/powerpoint/2010/main" val="2494003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Rak koppling 4">
            <a:extLst>
              <a:ext uri="{FF2B5EF4-FFF2-40B4-BE49-F238E27FC236}">
                <a16:creationId xmlns:a16="http://schemas.microsoft.com/office/drawing/2014/main" id="{84C6FE2E-BE71-5778-85DE-D07B7FFFE10A}"/>
              </a:ext>
            </a:extLst>
          </p:cNvPr>
          <p:cNvCxnSpPr>
            <a:cxnSpLocks/>
          </p:cNvCxnSpPr>
          <p:nvPr/>
        </p:nvCxnSpPr>
        <p:spPr>
          <a:xfrm>
            <a:off x="5981252" y="903383"/>
            <a:ext cx="0" cy="5282264"/>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Rektangel 6">
            <a:extLst>
              <a:ext uri="{FF2B5EF4-FFF2-40B4-BE49-F238E27FC236}">
                <a16:creationId xmlns:a16="http://schemas.microsoft.com/office/drawing/2014/main" id="{89E2F191-F366-98EE-B95D-EBD79C5474DA}"/>
              </a:ext>
            </a:extLst>
          </p:cNvPr>
          <p:cNvSpPr/>
          <p:nvPr/>
        </p:nvSpPr>
        <p:spPr>
          <a:xfrm>
            <a:off x="1018987" y="3719464"/>
            <a:ext cx="1505540" cy="206343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200" dirty="0"/>
              <a:t>Anställnin</a:t>
            </a:r>
            <a:r>
              <a:rPr lang="sv-SE" sz="1200" b="1" dirty="0"/>
              <a:t>g</a:t>
            </a:r>
            <a:r>
              <a:rPr lang="sv-SE" sz="1200" dirty="0"/>
              <a:t>savtal</a:t>
            </a:r>
          </a:p>
        </p:txBody>
      </p:sp>
      <p:sp>
        <p:nvSpPr>
          <p:cNvPr id="9" name="textruta 8">
            <a:extLst>
              <a:ext uri="{FF2B5EF4-FFF2-40B4-BE49-F238E27FC236}">
                <a16:creationId xmlns:a16="http://schemas.microsoft.com/office/drawing/2014/main" id="{01D8B465-304C-A6E8-54A7-3A1FF418E2EE}"/>
              </a:ext>
            </a:extLst>
          </p:cNvPr>
          <p:cNvSpPr txBox="1"/>
          <p:nvPr/>
        </p:nvSpPr>
        <p:spPr>
          <a:xfrm>
            <a:off x="419743" y="6000981"/>
            <a:ext cx="1505540" cy="369332"/>
          </a:xfrm>
          <a:prstGeom prst="rect">
            <a:avLst/>
          </a:prstGeom>
          <a:noFill/>
        </p:spPr>
        <p:txBody>
          <a:bodyPr wrap="none" rtlCol="0">
            <a:spAutoFit/>
          </a:bodyPr>
          <a:lstStyle/>
          <a:p>
            <a:r>
              <a:rPr lang="sv-SE" dirty="0"/>
              <a:t>Arbetstagare</a:t>
            </a:r>
          </a:p>
        </p:txBody>
      </p:sp>
      <p:sp>
        <p:nvSpPr>
          <p:cNvPr id="10" name="textruta 9">
            <a:extLst>
              <a:ext uri="{FF2B5EF4-FFF2-40B4-BE49-F238E27FC236}">
                <a16:creationId xmlns:a16="http://schemas.microsoft.com/office/drawing/2014/main" id="{9838C5F3-8777-AF70-8570-70829A11C7DF}"/>
              </a:ext>
            </a:extLst>
          </p:cNvPr>
          <p:cNvSpPr txBox="1"/>
          <p:nvPr/>
        </p:nvSpPr>
        <p:spPr>
          <a:xfrm>
            <a:off x="6755389" y="2311935"/>
            <a:ext cx="4608954" cy="369332"/>
          </a:xfrm>
          <a:prstGeom prst="rect">
            <a:avLst/>
          </a:prstGeom>
          <a:noFill/>
        </p:spPr>
        <p:txBody>
          <a:bodyPr wrap="none" rtlCol="0">
            <a:spAutoFit/>
          </a:bodyPr>
          <a:lstStyle/>
          <a:p>
            <a:r>
              <a:rPr lang="sv-SE" dirty="0"/>
              <a:t>Staten som garant för mänskliga rättigheter</a:t>
            </a:r>
          </a:p>
        </p:txBody>
      </p:sp>
      <p:sp>
        <p:nvSpPr>
          <p:cNvPr id="11" name="Rektangel 10">
            <a:extLst>
              <a:ext uri="{FF2B5EF4-FFF2-40B4-BE49-F238E27FC236}">
                <a16:creationId xmlns:a16="http://schemas.microsoft.com/office/drawing/2014/main" id="{8A0372F5-A4BE-5F87-4F54-2AA7E51CABB2}"/>
              </a:ext>
            </a:extLst>
          </p:cNvPr>
          <p:cNvSpPr/>
          <p:nvPr/>
        </p:nvSpPr>
        <p:spPr>
          <a:xfrm>
            <a:off x="8068370" y="3046450"/>
            <a:ext cx="1982993" cy="268533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t>Anställningsavtal</a:t>
            </a:r>
          </a:p>
        </p:txBody>
      </p:sp>
      <p:cxnSp>
        <p:nvCxnSpPr>
          <p:cNvPr id="13" name="Rak pilkoppling 12">
            <a:extLst>
              <a:ext uri="{FF2B5EF4-FFF2-40B4-BE49-F238E27FC236}">
                <a16:creationId xmlns:a16="http://schemas.microsoft.com/office/drawing/2014/main" id="{BAD27227-CBD5-CD0A-206A-B42DB74AD244}"/>
              </a:ext>
            </a:extLst>
          </p:cNvPr>
          <p:cNvCxnSpPr>
            <a:cxnSpLocks/>
            <a:endCxn id="9" idx="0"/>
          </p:cNvCxnSpPr>
          <p:nvPr/>
        </p:nvCxnSpPr>
        <p:spPr>
          <a:xfrm flipH="1">
            <a:off x="1172513" y="2681267"/>
            <a:ext cx="1382333" cy="3319714"/>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4" name="textruta 13">
            <a:extLst>
              <a:ext uri="{FF2B5EF4-FFF2-40B4-BE49-F238E27FC236}">
                <a16:creationId xmlns:a16="http://schemas.microsoft.com/office/drawing/2014/main" id="{9601E237-4447-53C8-766C-C3195E752985}"/>
              </a:ext>
            </a:extLst>
          </p:cNvPr>
          <p:cNvSpPr txBox="1"/>
          <p:nvPr/>
        </p:nvSpPr>
        <p:spPr>
          <a:xfrm>
            <a:off x="1412705" y="1206014"/>
            <a:ext cx="2979868" cy="923330"/>
          </a:xfrm>
          <a:prstGeom prst="rect">
            <a:avLst/>
          </a:prstGeom>
          <a:noFill/>
        </p:spPr>
        <p:txBody>
          <a:bodyPr wrap="square" rtlCol="0">
            <a:spAutoFit/>
          </a:bodyPr>
          <a:lstStyle/>
          <a:p>
            <a:r>
              <a:rPr lang="sv-SE" dirty="0"/>
              <a:t>Nödvändigt ingrepp för att tillgodose allmänna intressen? </a:t>
            </a:r>
          </a:p>
        </p:txBody>
      </p:sp>
      <p:sp>
        <p:nvSpPr>
          <p:cNvPr id="15" name="textruta 14">
            <a:extLst>
              <a:ext uri="{FF2B5EF4-FFF2-40B4-BE49-F238E27FC236}">
                <a16:creationId xmlns:a16="http://schemas.microsoft.com/office/drawing/2014/main" id="{D0CD09F1-1850-8D2E-4787-3E2A10BEE47B}"/>
              </a:ext>
            </a:extLst>
          </p:cNvPr>
          <p:cNvSpPr txBox="1"/>
          <p:nvPr/>
        </p:nvSpPr>
        <p:spPr>
          <a:xfrm>
            <a:off x="2675995" y="2209976"/>
            <a:ext cx="851515" cy="369332"/>
          </a:xfrm>
          <a:prstGeom prst="rect">
            <a:avLst/>
          </a:prstGeom>
          <a:noFill/>
        </p:spPr>
        <p:txBody>
          <a:bodyPr wrap="none" rtlCol="0">
            <a:spAutoFit/>
          </a:bodyPr>
          <a:lstStyle/>
          <a:p>
            <a:r>
              <a:rPr lang="sv-SE" dirty="0"/>
              <a:t>Staten</a:t>
            </a:r>
          </a:p>
        </p:txBody>
      </p:sp>
      <p:sp>
        <p:nvSpPr>
          <p:cNvPr id="16" name="textruta 15">
            <a:extLst>
              <a:ext uri="{FF2B5EF4-FFF2-40B4-BE49-F238E27FC236}">
                <a16:creationId xmlns:a16="http://schemas.microsoft.com/office/drawing/2014/main" id="{3E5D2307-7495-7F34-1E69-95DFBE8A0D91}"/>
              </a:ext>
            </a:extLst>
          </p:cNvPr>
          <p:cNvSpPr txBox="1"/>
          <p:nvPr/>
        </p:nvSpPr>
        <p:spPr>
          <a:xfrm>
            <a:off x="6144757" y="4217671"/>
            <a:ext cx="1505540" cy="369332"/>
          </a:xfrm>
          <a:prstGeom prst="rect">
            <a:avLst/>
          </a:prstGeom>
          <a:noFill/>
        </p:spPr>
        <p:txBody>
          <a:bodyPr wrap="none" rtlCol="0">
            <a:spAutoFit/>
          </a:bodyPr>
          <a:lstStyle/>
          <a:p>
            <a:r>
              <a:rPr lang="sv-SE" dirty="0"/>
              <a:t>Arbetstagare</a:t>
            </a:r>
          </a:p>
        </p:txBody>
      </p:sp>
      <p:sp>
        <p:nvSpPr>
          <p:cNvPr id="17" name="textruta 16">
            <a:extLst>
              <a:ext uri="{FF2B5EF4-FFF2-40B4-BE49-F238E27FC236}">
                <a16:creationId xmlns:a16="http://schemas.microsoft.com/office/drawing/2014/main" id="{914A4F2F-CD03-1720-F542-F4F962D16101}"/>
              </a:ext>
            </a:extLst>
          </p:cNvPr>
          <p:cNvSpPr txBox="1"/>
          <p:nvPr/>
        </p:nvSpPr>
        <p:spPr>
          <a:xfrm>
            <a:off x="10469436" y="4204453"/>
            <a:ext cx="1479892" cy="369332"/>
          </a:xfrm>
          <a:prstGeom prst="rect">
            <a:avLst/>
          </a:prstGeom>
          <a:noFill/>
        </p:spPr>
        <p:txBody>
          <a:bodyPr wrap="none" rtlCol="0">
            <a:spAutoFit/>
          </a:bodyPr>
          <a:lstStyle/>
          <a:p>
            <a:r>
              <a:rPr lang="sv-SE" dirty="0"/>
              <a:t>Arbetsgivare</a:t>
            </a:r>
          </a:p>
        </p:txBody>
      </p:sp>
      <p:cxnSp>
        <p:nvCxnSpPr>
          <p:cNvPr id="18" name="Rak pilkoppling 17">
            <a:extLst>
              <a:ext uri="{FF2B5EF4-FFF2-40B4-BE49-F238E27FC236}">
                <a16:creationId xmlns:a16="http://schemas.microsoft.com/office/drawing/2014/main" id="{0E71D0A6-8071-B0EE-99EF-E05F7CC0E51B}"/>
              </a:ext>
            </a:extLst>
          </p:cNvPr>
          <p:cNvCxnSpPr/>
          <p:nvPr/>
        </p:nvCxnSpPr>
        <p:spPr>
          <a:xfrm flipH="1">
            <a:off x="6651921" y="4044876"/>
            <a:ext cx="4626319" cy="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9" name="textruta 18">
            <a:extLst>
              <a:ext uri="{FF2B5EF4-FFF2-40B4-BE49-F238E27FC236}">
                <a16:creationId xmlns:a16="http://schemas.microsoft.com/office/drawing/2014/main" id="{4F1A77FF-8FA0-21F0-0C5D-DB2644A9BBD9}"/>
              </a:ext>
            </a:extLst>
          </p:cNvPr>
          <p:cNvSpPr txBox="1"/>
          <p:nvPr/>
        </p:nvSpPr>
        <p:spPr>
          <a:xfrm>
            <a:off x="10189351" y="3600578"/>
            <a:ext cx="736099" cy="369332"/>
          </a:xfrm>
          <a:prstGeom prst="rect">
            <a:avLst/>
          </a:prstGeom>
          <a:noFill/>
        </p:spPr>
        <p:txBody>
          <a:bodyPr wrap="none" rtlCol="0">
            <a:spAutoFit/>
          </a:bodyPr>
          <a:lstStyle/>
          <a:p>
            <a:r>
              <a:rPr lang="sv-SE" dirty="0"/>
              <a:t>Rätt?</a:t>
            </a:r>
          </a:p>
        </p:txBody>
      </p:sp>
      <p:cxnSp>
        <p:nvCxnSpPr>
          <p:cNvPr id="20" name="Rak pilkoppling 19">
            <a:extLst>
              <a:ext uri="{FF2B5EF4-FFF2-40B4-BE49-F238E27FC236}">
                <a16:creationId xmlns:a16="http://schemas.microsoft.com/office/drawing/2014/main" id="{132C5BBB-D4BC-5BBF-1B09-B9797F00F7C3}"/>
              </a:ext>
            </a:extLst>
          </p:cNvPr>
          <p:cNvCxnSpPr>
            <a:cxnSpLocks/>
          </p:cNvCxnSpPr>
          <p:nvPr/>
        </p:nvCxnSpPr>
        <p:spPr>
          <a:xfrm>
            <a:off x="6727755" y="4765850"/>
            <a:ext cx="4550485" cy="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1" name="textruta 20">
            <a:extLst>
              <a:ext uri="{FF2B5EF4-FFF2-40B4-BE49-F238E27FC236}">
                <a16:creationId xmlns:a16="http://schemas.microsoft.com/office/drawing/2014/main" id="{8239D1D4-E122-F1B7-2483-1B64F14E0823}"/>
              </a:ext>
            </a:extLst>
          </p:cNvPr>
          <p:cNvSpPr txBox="1"/>
          <p:nvPr/>
        </p:nvSpPr>
        <p:spPr>
          <a:xfrm>
            <a:off x="6399325" y="4948518"/>
            <a:ext cx="1377300" cy="369332"/>
          </a:xfrm>
          <a:prstGeom prst="rect">
            <a:avLst/>
          </a:prstGeom>
          <a:noFill/>
        </p:spPr>
        <p:txBody>
          <a:bodyPr wrap="none" rtlCol="0">
            <a:spAutoFit/>
          </a:bodyPr>
          <a:lstStyle/>
          <a:p>
            <a:r>
              <a:rPr lang="sv-SE" dirty="0"/>
              <a:t>Skyldighet?</a:t>
            </a:r>
          </a:p>
        </p:txBody>
      </p:sp>
      <p:cxnSp>
        <p:nvCxnSpPr>
          <p:cNvPr id="24" name="Rak pilkoppling 23">
            <a:extLst>
              <a:ext uri="{FF2B5EF4-FFF2-40B4-BE49-F238E27FC236}">
                <a16:creationId xmlns:a16="http://schemas.microsoft.com/office/drawing/2014/main" id="{5B9F3447-7285-311C-02D8-CC3875FED5C5}"/>
              </a:ext>
            </a:extLst>
          </p:cNvPr>
          <p:cNvCxnSpPr/>
          <p:nvPr/>
        </p:nvCxnSpPr>
        <p:spPr>
          <a:xfrm>
            <a:off x="9059866" y="2820318"/>
            <a:ext cx="0" cy="1384135"/>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5" name="textruta 24">
            <a:extLst>
              <a:ext uri="{FF2B5EF4-FFF2-40B4-BE49-F238E27FC236}">
                <a16:creationId xmlns:a16="http://schemas.microsoft.com/office/drawing/2014/main" id="{4FEB541A-EA82-41AB-65FC-BBFB7BC87FCD}"/>
              </a:ext>
            </a:extLst>
          </p:cNvPr>
          <p:cNvSpPr txBox="1"/>
          <p:nvPr/>
        </p:nvSpPr>
        <p:spPr>
          <a:xfrm>
            <a:off x="7535538" y="1068545"/>
            <a:ext cx="3955055" cy="923330"/>
          </a:xfrm>
          <a:prstGeom prst="rect">
            <a:avLst/>
          </a:prstGeom>
          <a:noFill/>
        </p:spPr>
        <p:txBody>
          <a:bodyPr wrap="square" rtlCol="0">
            <a:spAutoFit/>
          </a:bodyPr>
          <a:lstStyle/>
          <a:p>
            <a:r>
              <a:rPr lang="sv-SE" dirty="0"/>
              <a:t>Har staten genom lagstiftning upprätthållit ett tillräckligt skydd för mänskliga rättigheter?</a:t>
            </a:r>
          </a:p>
        </p:txBody>
      </p:sp>
      <p:cxnSp>
        <p:nvCxnSpPr>
          <p:cNvPr id="28" name="Rak koppling 27">
            <a:extLst>
              <a:ext uri="{FF2B5EF4-FFF2-40B4-BE49-F238E27FC236}">
                <a16:creationId xmlns:a16="http://schemas.microsoft.com/office/drawing/2014/main" id="{92354DFB-B7A8-0D6B-2100-CEBFAF8E0574}"/>
              </a:ext>
            </a:extLst>
          </p:cNvPr>
          <p:cNvCxnSpPr/>
          <p:nvPr/>
        </p:nvCxnSpPr>
        <p:spPr>
          <a:xfrm>
            <a:off x="528810" y="2214390"/>
            <a:ext cx="1122618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extruta 3">
            <a:extLst>
              <a:ext uri="{FF2B5EF4-FFF2-40B4-BE49-F238E27FC236}">
                <a16:creationId xmlns:a16="http://schemas.microsoft.com/office/drawing/2014/main" id="{639918A3-64F6-3E4D-732D-C1F926E14CA9}"/>
              </a:ext>
            </a:extLst>
          </p:cNvPr>
          <p:cNvSpPr txBox="1"/>
          <p:nvPr/>
        </p:nvSpPr>
        <p:spPr>
          <a:xfrm>
            <a:off x="1147371" y="3307593"/>
            <a:ext cx="1954381" cy="369332"/>
          </a:xfrm>
          <a:prstGeom prst="rect">
            <a:avLst/>
          </a:prstGeom>
          <a:noFill/>
        </p:spPr>
        <p:txBody>
          <a:bodyPr wrap="none" rtlCol="0">
            <a:spAutoFit/>
          </a:bodyPr>
          <a:lstStyle/>
          <a:p>
            <a:r>
              <a:rPr lang="sv-SE" dirty="0"/>
              <a:t>som arbetsgivare</a:t>
            </a:r>
          </a:p>
        </p:txBody>
      </p:sp>
      <p:sp>
        <p:nvSpPr>
          <p:cNvPr id="6" name="textruta 5">
            <a:extLst>
              <a:ext uri="{FF2B5EF4-FFF2-40B4-BE49-F238E27FC236}">
                <a16:creationId xmlns:a16="http://schemas.microsoft.com/office/drawing/2014/main" id="{4BC0E5BA-F21B-DF29-269A-BBDF45A834DC}"/>
              </a:ext>
            </a:extLst>
          </p:cNvPr>
          <p:cNvSpPr txBox="1"/>
          <p:nvPr/>
        </p:nvSpPr>
        <p:spPr>
          <a:xfrm>
            <a:off x="4225427" y="5987064"/>
            <a:ext cx="1428596" cy="369332"/>
          </a:xfrm>
          <a:prstGeom prst="rect">
            <a:avLst/>
          </a:prstGeom>
          <a:noFill/>
        </p:spPr>
        <p:txBody>
          <a:bodyPr wrap="none" rtlCol="0">
            <a:spAutoFit/>
          </a:bodyPr>
          <a:lstStyle/>
          <a:p>
            <a:r>
              <a:rPr lang="sv-SE" dirty="0"/>
              <a:t>Medborgare</a:t>
            </a:r>
          </a:p>
        </p:txBody>
      </p:sp>
      <p:sp>
        <p:nvSpPr>
          <p:cNvPr id="8" name="Ellips 7">
            <a:extLst>
              <a:ext uri="{FF2B5EF4-FFF2-40B4-BE49-F238E27FC236}">
                <a16:creationId xmlns:a16="http://schemas.microsoft.com/office/drawing/2014/main" id="{F99C24D1-52EC-54FE-10BB-B71D16DE3752}"/>
              </a:ext>
            </a:extLst>
          </p:cNvPr>
          <p:cNvSpPr/>
          <p:nvPr/>
        </p:nvSpPr>
        <p:spPr>
          <a:xfrm>
            <a:off x="3609434" y="3767021"/>
            <a:ext cx="2161995" cy="199765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t>Demokrati</a:t>
            </a:r>
          </a:p>
        </p:txBody>
      </p:sp>
      <p:sp>
        <p:nvSpPr>
          <p:cNvPr id="12" name="textruta 11">
            <a:extLst>
              <a:ext uri="{FF2B5EF4-FFF2-40B4-BE49-F238E27FC236}">
                <a16:creationId xmlns:a16="http://schemas.microsoft.com/office/drawing/2014/main" id="{7502402F-940F-7EEF-A8F8-FD22B92FE19D}"/>
              </a:ext>
            </a:extLst>
          </p:cNvPr>
          <p:cNvSpPr txBox="1"/>
          <p:nvPr/>
        </p:nvSpPr>
        <p:spPr>
          <a:xfrm>
            <a:off x="3074813" y="3307593"/>
            <a:ext cx="2052806" cy="369332"/>
          </a:xfrm>
          <a:prstGeom prst="rect">
            <a:avLst/>
          </a:prstGeom>
          <a:noFill/>
        </p:spPr>
        <p:txBody>
          <a:bodyPr wrap="none" rtlCol="0">
            <a:spAutoFit/>
          </a:bodyPr>
          <a:lstStyle/>
          <a:p>
            <a:r>
              <a:rPr lang="sv-SE" dirty="0"/>
              <a:t>som offentlig makt</a:t>
            </a:r>
          </a:p>
        </p:txBody>
      </p:sp>
      <p:cxnSp>
        <p:nvCxnSpPr>
          <p:cNvPr id="23" name="Rak pilkoppling 22">
            <a:extLst>
              <a:ext uri="{FF2B5EF4-FFF2-40B4-BE49-F238E27FC236}">
                <a16:creationId xmlns:a16="http://schemas.microsoft.com/office/drawing/2014/main" id="{94C9EA1D-C149-0734-6862-5E17B80D6372}"/>
              </a:ext>
            </a:extLst>
          </p:cNvPr>
          <p:cNvCxnSpPr>
            <a:cxnSpLocks/>
          </p:cNvCxnSpPr>
          <p:nvPr/>
        </p:nvCxnSpPr>
        <p:spPr>
          <a:xfrm>
            <a:off x="3554759" y="2659940"/>
            <a:ext cx="1238350" cy="3341041"/>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9" name="Rak koppling 28">
            <a:extLst>
              <a:ext uri="{FF2B5EF4-FFF2-40B4-BE49-F238E27FC236}">
                <a16:creationId xmlns:a16="http://schemas.microsoft.com/office/drawing/2014/main" id="{E5388274-9D01-16FE-9F5D-429A205D074F}"/>
              </a:ext>
            </a:extLst>
          </p:cNvPr>
          <p:cNvCxnSpPr>
            <a:stCxn id="15" idx="2"/>
          </p:cNvCxnSpPr>
          <p:nvPr/>
        </p:nvCxnSpPr>
        <p:spPr>
          <a:xfrm flipH="1">
            <a:off x="3101752" y="2579308"/>
            <a:ext cx="1" cy="3791005"/>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2" name="Rak pilkoppling 31">
            <a:extLst>
              <a:ext uri="{FF2B5EF4-FFF2-40B4-BE49-F238E27FC236}">
                <a16:creationId xmlns:a16="http://schemas.microsoft.com/office/drawing/2014/main" id="{32BDFDC7-0CF3-84E5-E649-5CE3D7008B9C}"/>
              </a:ext>
            </a:extLst>
          </p:cNvPr>
          <p:cNvCxnSpPr>
            <a:cxnSpLocks/>
            <a:stCxn id="6" idx="0"/>
          </p:cNvCxnSpPr>
          <p:nvPr/>
        </p:nvCxnSpPr>
        <p:spPr>
          <a:xfrm flipH="1" flipV="1">
            <a:off x="3700996" y="2579308"/>
            <a:ext cx="1238729" cy="3407756"/>
          </a:xfrm>
          <a:prstGeom prst="straightConnector1">
            <a:avLst/>
          </a:prstGeom>
          <a:ln>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5" name="Rak pilkoppling 34">
            <a:extLst>
              <a:ext uri="{FF2B5EF4-FFF2-40B4-BE49-F238E27FC236}">
                <a16:creationId xmlns:a16="http://schemas.microsoft.com/office/drawing/2014/main" id="{BC7A3EEA-B015-E8C3-81FC-451E2B75744F}"/>
              </a:ext>
            </a:extLst>
          </p:cNvPr>
          <p:cNvCxnSpPr>
            <a:endCxn id="6" idx="1"/>
          </p:cNvCxnSpPr>
          <p:nvPr/>
        </p:nvCxnSpPr>
        <p:spPr>
          <a:xfrm flipV="1">
            <a:off x="2124561" y="6171730"/>
            <a:ext cx="2100866" cy="13917"/>
          </a:xfrm>
          <a:prstGeom prst="straightConnector1">
            <a:avLst/>
          </a:prstGeom>
          <a:ln>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6" name="Rak pilkoppling 25">
            <a:extLst>
              <a:ext uri="{FF2B5EF4-FFF2-40B4-BE49-F238E27FC236}">
                <a16:creationId xmlns:a16="http://schemas.microsoft.com/office/drawing/2014/main" id="{1CD68AB1-923B-81F1-2B57-C19F8B773062}"/>
              </a:ext>
            </a:extLst>
          </p:cNvPr>
          <p:cNvCxnSpPr/>
          <p:nvPr/>
        </p:nvCxnSpPr>
        <p:spPr>
          <a:xfrm flipH="1">
            <a:off x="6651921" y="2659940"/>
            <a:ext cx="168604" cy="23316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textruta 26">
            <a:extLst>
              <a:ext uri="{FF2B5EF4-FFF2-40B4-BE49-F238E27FC236}">
                <a16:creationId xmlns:a16="http://schemas.microsoft.com/office/drawing/2014/main" id="{40DE2E64-1B31-A24E-6074-C0ADBA2CDEE5}"/>
              </a:ext>
            </a:extLst>
          </p:cNvPr>
          <p:cNvSpPr txBox="1"/>
          <p:nvPr/>
        </p:nvSpPr>
        <p:spPr>
          <a:xfrm>
            <a:off x="6219522" y="2923339"/>
            <a:ext cx="872355" cy="246221"/>
          </a:xfrm>
          <a:prstGeom prst="rect">
            <a:avLst/>
          </a:prstGeom>
          <a:noFill/>
        </p:spPr>
        <p:txBody>
          <a:bodyPr wrap="none" rtlCol="0">
            <a:spAutoFit/>
          </a:bodyPr>
          <a:lstStyle/>
          <a:p>
            <a:r>
              <a:rPr lang="sv-SE" sz="1000" dirty="0"/>
              <a:t>Medborgare</a:t>
            </a:r>
          </a:p>
        </p:txBody>
      </p:sp>
      <p:cxnSp>
        <p:nvCxnSpPr>
          <p:cNvPr id="31" name="Rak pilkoppling 30">
            <a:extLst>
              <a:ext uri="{FF2B5EF4-FFF2-40B4-BE49-F238E27FC236}">
                <a16:creationId xmlns:a16="http://schemas.microsoft.com/office/drawing/2014/main" id="{D2A4AFEA-1D50-EC69-C5DF-F6F17C6C6EDF}"/>
              </a:ext>
            </a:extLst>
          </p:cNvPr>
          <p:cNvCxnSpPr/>
          <p:nvPr/>
        </p:nvCxnSpPr>
        <p:spPr>
          <a:xfrm flipH="1">
            <a:off x="7087975" y="2820318"/>
            <a:ext cx="447563" cy="138413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Rak pilkoppling 33">
            <a:extLst>
              <a:ext uri="{FF2B5EF4-FFF2-40B4-BE49-F238E27FC236}">
                <a16:creationId xmlns:a16="http://schemas.microsoft.com/office/drawing/2014/main" id="{07448055-2D27-E20B-E5D9-23E435C58235}"/>
              </a:ext>
            </a:extLst>
          </p:cNvPr>
          <p:cNvCxnSpPr>
            <a:endCxn id="17" idx="0"/>
          </p:cNvCxnSpPr>
          <p:nvPr/>
        </p:nvCxnSpPr>
        <p:spPr>
          <a:xfrm>
            <a:off x="10469436" y="2712848"/>
            <a:ext cx="739946" cy="149160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Rak pilkoppling 36">
            <a:extLst>
              <a:ext uri="{FF2B5EF4-FFF2-40B4-BE49-F238E27FC236}">
                <a16:creationId xmlns:a16="http://schemas.microsoft.com/office/drawing/2014/main" id="{B0CC4B2F-F367-02A7-DF57-6078E19EB717}"/>
              </a:ext>
            </a:extLst>
          </p:cNvPr>
          <p:cNvCxnSpPr/>
          <p:nvPr/>
        </p:nvCxnSpPr>
        <p:spPr>
          <a:xfrm>
            <a:off x="11173013" y="2712848"/>
            <a:ext cx="372677" cy="42651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8" name="textruta 37">
            <a:extLst>
              <a:ext uri="{FF2B5EF4-FFF2-40B4-BE49-F238E27FC236}">
                <a16:creationId xmlns:a16="http://schemas.microsoft.com/office/drawing/2014/main" id="{E9AAC481-34D9-80C4-8CCE-D0E0B2E04586}"/>
              </a:ext>
            </a:extLst>
          </p:cNvPr>
          <p:cNvSpPr txBox="1"/>
          <p:nvPr/>
        </p:nvSpPr>
        <p:spPr>
          <a:xfrm>
            <a:off x="11019487" y="3222790"/>
            <a:ext cx="1058303" cy="246221"/>
          </a:xfrm>
          <a:prstGeom prst="rect">
            <a:avLst/>
          </a:prstGeom>
          <a:noFill/>
        </p:spPr>
        <p:txBody>
          <a:bodyPr wrap="none" rtlCol="0">
            <a:spAutoFit/>
          </a:bodyPr>
          <a:lstStyle/>
          <a:p>
            <a:r>
              <a:rPr lang="sv-SE" sz="1000" dirty="0"/>
              <a:t>Arbetskamrater</a:t>
            </a:r>
          </a:p>
        </p:txBody>
      </p:sp>
    </p:spTree>
    <p:extLst>
      <p:ext uri="{BB962C8B-B14F-4D97-AF65-F5344CB8AC3E}">
        <p14:creationId xmlns:p14="http://schemas.microsoft.com/office/powerpoint/2010/main" val="295223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par>
                                <p:cTn id="20" presetID="10" presetClass="entr" presetSubtype="0"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500"/>
                                        <p:tgtEl>
                                          <p:spTgt spid="21"/>
                                        </p:tgtEl>
                                      </p:cBhvr>
                                    </p:animEffect>
                                  </p:childTnLst>
                                </p:cTn>
                              </p:par>
                              <p:par>
                                <p:cTn id="26" presetID="10" presetClass="entr" presetSubtype="0"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500"/>
                                        <p:tgtEl>
                                          <p:spTgt spid="2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500"/>
                                        <p:tgtEl>
                                          <p:spTgt spid="2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500"/>
                                        <p:tgtEl>
                                          <p:spTgt spid="27"/>
                                        </p:tgtEl>
                                      </p:cBhvr>
                                    </p:animEffect>
                                  </p:childTnLst>
                                </p:cTn>
                              </p:par>
                              <p:par>
                                <p:cTn id="43" presetID="10" presetClass="entr" presetSubtype="0" fill="hold" nodeType="with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fade">
                                      <p:cBhvr>
                                        <p:cTn id="45" dur="500"/>
                                        <p:tgtEl>
                                          <p:spTgt spid="34"/>
                                        </p:tgtEl>
                                      </p:cBhvr>
                                    </p:animEffect>
                                  </p:childTnLst>
                                </p:cTn>
                              </p:par>
                              <p:par>
                                <p:cTn id="46" presetID="10" presetClass="entr" presetSubtype="0" fill="hold" nodeType="with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fade">
                                      <p:cBhvr>
                                        <p:cTn id="48" dur="500"/>
                                        <p:tgtEl>
                                          <p:spTgt spid="37"/>
                                        </p:tgtEl>
                                      </p:cBhvr>
                                    </p:animEffect>
                                  </p:childTnLst>
                                </p:cTn>
                              </p:par>
                              <p:par>
                                <p:cTn id="49" presetID="10" presetClass="entr" presetSubtype="0" fill="hold" nodeType="with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500"/>
                                        <p:tgtEl>
                                          <p:spTgt spid="31"/>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6" grpId="0"/>
      <p:bldP spid="17" grpId="0"/>
      <p:bldP spid="19" grpId="0"/>
      <p:bldP spid="21" grpId="0"/>
      <p:bldP spid="25" grpId="0"/>
      <p:bldP spid="27" grpId="0"/>
      <p:bldP spid="38" grpId="0"/>
    </p:bldLst>
  </p:timing>
</p:sld>
</file>

<file path=ppt/theme/theme1.xml><?xml version="1.0" encoding="utf-8"?>
<a:theme xmlns:a="http://schemas.openxmlformats.org/drawingml/2006/main" name="UU_white">
  <a:themeElements>
    <a:clrScheme name="Gre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_05_03_UU_mall_16_9_sve" id="{92E67075-A997-DE42-A333-125D49B88924}" vid="{72F60AFA-A290-6A47-922E-284E055E9A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UU mall maj 2022 - Copy</Template>
  <TotalTime>574</TotalTime>
  <Words>1522</Words>
  <Application>Microsoft Office PowerPoint</Application>
  <PresentationFormat>Widescreen</PresentationFormat>
  <Paragraphs>231</Paragraphs>
  <Slides>20</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UU_white</vt:lpstr>
      <vt:lpstr>PowerPoint Presentation</vt:lpstr>
      <vt:lpstr>Anställningsavtalet och mänskliga rättigheter</vt:lpstr>
      <vt:lpstr>Frågeställning</vt:lpstr>
      <vt:lpstr>Frågeställning</vt:lpstr>
      <vt:lpstr>Frågeställning</vt:lpstr>
      <vt:lpstr>Frågeställning</vt:lpstr>
      <vt:lpstr>Frågeställning</vt:lpstr>
      <vt:lpstr>Mänskliga rättigheters ”effekt”</vt:lpstr>
      <vt:lpstr>PowerPoint Presentation</vt:lpstr>
      <vt:lpstr>Frågeställning</vt:lpstr>
      <vt:lpstr>Frågeställning</vt:lpstr>
      <vt:lpstr>Frågeställning/metod</vt:lpstr>
      <vt:lpstr>Frågeställning/metod</vt:lpstr>
      <vt:lpstr>Spelet mellan politisk, filosofisk och juridisk diskurs</vt:lpstr>
      <vt:lpstr>Traditionella avgränsningar</vt:lpstr>
      <vt:lpstr>Alternativ avgränsning</vt:lpstr>
      <vt:lpstr>Återkommande mönster  (och/eller narrativa/retoriska strategier)</vt:lpstr>
      <vt:lpstr>Fördelning av narrativt utrymme</vt:lpstr>
      <vt:lpstr>Fördelning av narrativt utrymme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Erik Grahn</dc:creator>
  <cp:lastModifiedBy>Erik Grahn</cp:lastModifiedBy>
  <cp:revision>7</cp:revision>
  <dcterms:created xsi:type="dcterms:W3CDTF">2023-12-01T12:10:46Z</dcterms:created>
  <dcterms:modified xsi:type="dcterms:W3CDTF">2023-12-05T08:14:55Z</dcterms:modified>
</cp:coreProperties>
</file>