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256" r:id="rId5"/>
    <p:sldId id="266" r:id="rId6"/>
    <p:sldId id="269" r:id="rId7"/>
    <p:sldId id="257" r:id="rId8"/>
    <p:sldId id="260" r:id="rId9"/>
    <p:sldId id="264" r:id="rId10"/>
    <p:sldId id="265" r:id="rId11"/>
    <p:sldId id="262" r:id="rId12"/>
    <p:sldId id="263" r:id="rId13"/>
    <p:sldId id="268" r:id="rId14"/>
    <p:sldId id="267" r:id="rId15"/>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B7DCD-D8C9-3058-246B-98AE8DF225D7}" v="3" dt="2023-10-05T13:26:44.176"/>
    <p1510:client id="{49ABD1CE-5707-7464-5654-4940FEF2D41F}" v="258" dt="2023-10-05T21:29:04.370"/>
    <p1510:client id="{639ABF16-3EB7-1352-4772-255D6FBE6203}" v="21" dt="2023-10-06T05:02:40.443"/>
    <p1510:client id="{A50A1CF2-423B-4F10-9281-37C533C321FB}" v="278" dt="2023-10-06T12:43:52.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6972" autoAdjust="0"/>
  </p:normalViewPr>
  <p:slideViewPr>
    <p:cSldViewPr snapToGrid="0">
      <p:cViewPr varScale="1">
        <p:scale>
          <a:sx n="53" d="100"/>
          <a:sy n="53" d="100"/>
        </p:scale>
        <p:origin x="5491"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line Vingsgård" userId="fded7e23-a52a-4899-a2df-f313faaa88aa" providerId="ADAL" clId="{A50A1CF2-423B-4F10-9281-37C533C321FB}"/>
    <pc:docChg chg="undo custSel addSld delSld modSld sldOrd">
      <pc:chgData name="Anneline Vingsgård" userId="fded7e23-a52a-4899-a2df-f313faaa88aa" providerId="ADAL" clId="{A50A1CF2-423B-4F10-9281-37C533C321FB}" dt="2023-10-06T12:43:52.059" v="3914"/>
      <pc:docMkLst>
        <pc:docMk/>
      </pc:docMkLst>
      <pc:sldChg chg="addSp delSp modSp mod modClrScheme chgLayout modNotesTx">
        <pc:chgData name="Anneline Vingsgård" userId="fded7e23-a52a-4899-a2df-f313faaa88aa" providerId="ADAL" clId="{A50A1CF2-423B-4F10-9281-37C533C321FB}" dt="2023-10-06T12:36:27.794" v="3545" actId="20577"/>
        <pc:sldMkLst>
          <pc:docMk/>
          <pc:sldMk cId="1980791567" sldId="257"/>
        </pc:sldMkLst>
        <pc:spChg chg="mod">
          <ac:chgData name="Anneline Vingsgård" userId="fded7e23-a52a-4899-a2df-f313faaa88aa" providerId="ADAL" clId="{A50A1CF2-423B-4F10-9281-37C533C321FB}" dt="2023-10-06T12:36:27.794" v="3545" actId="20577"/>
          <ac:spMkLst>
            <pc:docMk/>
            <pc:sldMk cId="1980791567" sldId="257"/>
            <ac:spMk id="2" creationId="{7DD05650-233E-4C6E-4581-853CE541D17F}"/>
          </ac:spMkLst>
        </pc:spChg>
        <pc:spChg chg="mod">
          <ac:chgData name="Anneline Vingsgård" userId="fded7e23-a52a-4899-a2df-f313faaa88aa" providerId="ADAL" clId="{A50A1CF2-423B-4F10-9281-37C533C321FB}" dt="2023-10-06T10:28:01.281" v="1861" actId="26606"/>
          <ac:spMkLst>
            <pc:docMk/>
            <pc:sldMk cId="1980791567" sldId="257"/>
            <ac:spMk id="4" creationId="{5CE714A1-A587-ECFE-D777-F8D22EB7598E}"/>
          </ac:spMkLst>
        </pc:spChg>
        <pc:spChg chg="mod">
          <ac:chgData name="Anneline Vingsgård" userId="fded7e23-a52a-4899-a2df-f313faaa88aa" providerId="ADAL" clId="{A50A1CF2-423B-4F10-9281-37C533C321FB}" dt="2023-10-06T10:28:01.281" v="1861" actId="26606"/>
          <ac:spMkLst>
            <pc:docMk/>
            <pc:sldMk cId="1980791567" sldId="257"/>
            <ac:spMk id="6" creationId="{FF612A51-C5E4-96B4-5CC0-35145E88DBBE}"/>
          </ac:spMkLst>
        </pc:spChg>
        <pc:spChg chg="add del">
          <ac:chgData name="Anneline Vingsgård" userId="fded7e23-a52a-4899-a2df-f313faaa88aa" providerId="ADAL" clId="{A50A1CF2-423B-4F10-9281-37C533C321FB}" dt="2023-10-06T10:28:01.297" v="1862" actId="26606"/>
          <ac:spMkLst>
            <pc:docMk/>
            <pc:sldMk cId="1980791567" sldId="257"/>
            <ac:spMk id="12" creationId="{9874497C-CE86-BE30-0BA2-0C861FA9B516}"/>
          </ac:spMkLst>
        </pc:spChg>
        <pc:spChg chg="add del mod">
          <ac:chgData name="Anneline Vingsgård" userId="fded7e23-a52a-4899-a2df-f313faaa88aa" providerId="ADAL" clId="{A50A1CF2-423B-4F10-9281-37C533C321FB}" dt="2023-10-06T10:28:01.281" v="1861" actId="26606"/>
          <ac:spMkLst>
            <pc:docMk/>
            <pc:sldMk cId="1980791567" sldId="257"/>
            <ac:spMk id="14" creationId="{C72093CA-F0E5-EFFD-3F86-94FEDDFB0F90}"/>
          </ac:spMkLst>
        </pc:spChg>
        <pc:spChg chg="add del mod">
          <ac:chgData name="Anneline Vingsgård" userId="fded7e23-a52a-4899-a2df-f313faaa88aa" providerId="ADAL" clId="{A50A1CF2-423B-4F10-9281-37C533C321FB}" dt="2023-10-06T10:28:01.281" v="1861" actId="26606"/>
          <ac:spMkLst>
            <pc:docMk/>
            <pc:sldMk cId="1980791567" sldId="257"/>
            <ac:spMk id="19" creationId="{A9A6E23F-E8F8-5D29-7496-55519A516E99}"/>
          </ac:spMkLst>
        </pc:spChg>
        <pc:spChg chg="add">
          <ac:chgData name="Anneline Vingsgård" userId="fded7e23-a52a-4899-a2df-f313faaa88aa" providerId="ADAL" clId="{A50A1CF2-423B-4F10-9281-37C533C321FB}" dt="2023-10-06T10:28:01.297" v="1862" actId="26606"/>
          <ac:spMkLst>
            <pc:docMk/>
            <pc:sldMk cId="1980791567" sldId="257"/>
            <ac:spMk id="21" creationId="{A8CC4B09-98ED-A44C-0A7D-EF6074A5CC94}"/>
          </ac:spMkLst>
        </pc:spChg>
        <pc:graphicFrameChg chg="mod modGraphic">
          <ac:chgData name="Anneline Vingsgård" userId="fded7e23-a52a-4899-a2df-f313faaa88aa" providerId="ADAL" clId="{A50A1CF2-423B-4F10-9281-37C533C321FB}" dt="2023-10-06T10:28:01.297" v="1862" actId="26606"/>
          <ac:graphicFrameMkLst>
            <pc:docMk/>
            <pc:sldMk cId="1980791567" sldId="257"/>
            <ac:graphicFrameMk id="8" creationId="{656B5D24-6144-1285-B144-632E6F9307D0}"/>
          </ac:graphicFrameMkLst>
        </pc:graphicFrameChg>
      </pc:sldChg>
      <pc:sldChg chg="addSp delSp modSp mod modNotesTx">
        <pc:chgData name="Anneline Vingsgård" userId="fded7e23-a52a-4899-a2df-f313faaa88aa" providerId="ADAL" clId="{A50A1CF2-423B-4F10-9281-37C533C321FB}" dt="2023-10-06T10:28:16.501" v="1863" actId="26606"/>
        <pc:sldMkLst>
          <pc:docMk/>
          <pc:sldMk cId="2702601031" sldId="260"/>
        </pc:sldMkLst>
        <pc:spChg chg="mod">
          <ac:chgData name="Anneline Vingsgård" userId="fded7e23-a52a-4899-a2df-f313faaa88aa" providerId="ADAL" clId="{A50A1CF2-423B-4F10-9281-37C533C321FB}" dt="2023-10-06T10:28:16.501" v="1863" actId="26606"/>
          <ac:spMkLst>
            <pc:docMk/>
            <pc:sldMk cId="2702601031" sldId="260"/>
            <ac:spMk id="19" creationId="{A59FB9FC-D933-2175-C96A-54BFC9B62DF3}"/>
          </ac:spMkLst>
        </pc:spChg>
        <pc:spChg chg="del mod">
          <ac:chgData name="Anneline Vingsgård" userId="fded7e23-a52a-4899-a2df-f313faaa88aa" providerId="ADAL" clId="{A50A1CF2-423B-4F10-9281-37C533C321FB}" dt="2023-10-06T10:28:16.501" v="1863" actId="26606"/>
          <ac:spMkLst>
            <pc:docMk/>
            <pc:sldMk cId="2702601031" sldId="260"/>
            <ac:spMk id="29" creationId="{7790474D-68F2-EF51-2C5A-FFF9802FFC2B}"/>
          </ac:spMkLst>
        </pc:spChg>
        <pc:spChg chg="add">
          <ac:chgData name="Anneline Vingsgård" userId="fded7e23-a52a-4899-a2df-f313faaa88aa" providerId="ADAL" clId="{A50A1CF2-423B-4F10-9281-37C533C321FB}" dt="2023-10-06T10:28:16.501" v="1863" actId="26606"/>
          <ac:spMkLst>
            <pc:docMk/>
            <pc:sldMk cId="2702601031" sldId="260"/>
            <ac:spMk id="34" creationId="{72BAEFF4-7F10-387F-24DD-8664D1EF5B07}"/>
          </ac:spMkLst>
        </pc:spChg>
        <pc:graphicFrameChg chg="mod modGraphic">
          <ac:chgData name="Anneline Vingsgård" userId="fded7e23-a52a-4899-a2df-f313faaa88aa" providerId="ADAL" clId="{A50A1CF2-423B-4F10-9281-37C533C321FB}" dt="2023-10-06T10:28:16.501" v="1863" actId="26606"/>
          <ac:graphicFrameMkLst>
            <pc:docMk/>
            <pc:sldMk cId="2702601031" sldId="260"/>
            <ac:graphicFrameMk id="8" creationId="{F4D10C5E-90F7-4384-C585-BB1E5A1866FB}"/>
          </ac:graphicFrameMkLst>
        </pc:graphicFrameChg>
      </pc:sldChg>
      <pc:sldChg chg="addSp delSp modSp mod modClrScheme chgLayout">
        <pc:chgData name="Anneline Vingsgård" userId="fded7e23-a52a-4899-a2df-f313faaa88aa" providerId="ADAL" clId="{A50A1CF2-423B-4F10-9281-37C533C321FB}" dt="2023-10-06T10:30:13.132" v="1888" actId="26606"/>
        <pc:sldMkLst>
          <pc:docMk/>
          <pc:sldMk cId="1199289892" sldId="262"/>
        </pc:sldMkLst>
        <pc:spChg chg="mod">
          <ac:chgData name="Anneline Vingsgård" userId="fded7e23-a52a-4899-a2df-f313faaa88aa" providerId="ADAL" clId="{A50A1CF2-423B-4F10-9281-37C533C321FB}" dt="2023-10-06T10:30:13.101" v="1887" actId="26606"/>
          <ac:spMkLst>
            <pc:docMk/>
            <pc:sldMk cId="1199289892" sldId="262"/>
            <ac:spMk id="4" creationId="{02C61370-19E5-1D11-AFBD-DA5E06F4E025}"/>
          </ac:spMkLst>
        </pc:spChg>
        <pc:spChg chg="mod">
          <ac:chgData name="Anneline Vingsgård" userId="fded7e23-a52a-4899-a2df-f313faaa88aa" providerId="ADAL" clId="{A50A1CF2-423B-4F10-9281-37C533C321FB}" dt="2023-10-06T10:30:13.101" v="1887" actId="26606"/>
          <ac:spMkLst>
            <pc:docMk/>
            <pc:sldMk cId="1199289892" sldId="262"/>
            <ac:spMk id="6" creationId="{C6240021-6F79-285A-EF16-9F55DC44EADB}"/>
          </ac:spMkLst>
        </pc:spChg>
        <pc:spChg chg="mod">
          <ac:chgData name="Anneline Vingsgård" userId="fded7e23-a52a-4899-a2df-f313faaa88aa" providerId="ADAL" clId="{A50A1CF2-423B-4F10-9281-37C533C321FB}" dt="2023-10-06T10:30:13.132" v="1888" actId="26606"/>
          <ac:spMkLst>
            <pc:docMk/>
            <pc:sldMk cId="1199289892" sldId="262"/>
            <ac:spMk id="7" creationId="{31CCE872-CBB4-3678-0B0F-8E0F367C7119}"/>
          </ac:spMkLst>
        </pc:spChg>
        <pc:spChg chg="mod">
          <ac:chgData name="Anneline Vingsgård" userId="fded7e23-a52a-4899-a2df-f313faaa88aa" providerId="ADAL" clId="{A50A1CF2-423B-4F10-9281-37C533C321FB}" dt="2023-10-06T10:30:13.132" v="1888" actId="26606"/>
          <ac:spMkLst>
            <pc:docMk/>
            <pc:sldMk cId="1199289892" sldId="262"/>
            <ac:spMk id="82" creationId="{4FD1C74C-7EBB-CF59-0783-440BF1B1AFF9}"/>
          </ac:spMkLst>
        </pc:spChg>
        <pc:spChg chg="add del">
          <ac:chgData name="Anneline Vingsgård" userId="fded7e23-a52a-4899-a2df-f313faaa88aa" providerId="ADAL" clId="{A50A1CF2-423B-4F10-9281-37C533C321FB}" dt="2023-10-06T10:30:13.132" v="1888" actId="26606"/>
          <ac:spMkLst>
            <pc:docMk/>
            <pc:sldMk cId="1199289892" sldId="262"/>
            <ac:spMk id="92" creationId="{5C9A4BE0-B8CF-75A8-09A3-E8CBC2F4E205}"/>
          </ac:spMkLst>
        </pc:spChg>
        <pc:spChg chg="add del">
          <ac:chgData name="Anneline Vingsgård" userId="fded7e23-a52a-4899-a2df-f313faaa88aa" providerId="ADAL" clId="{A50A1CF2-423B-4F10-9281-37C533C321FB}" dt="2023-10-06T10:29:49.176" v="1873" actId="26606"/>
          <ac:spMkLst>
            <pc:docMk/>
            <pc:sldMk cId="1199289892" sldId="262"/>
            <ac:spMk id="97" creationId="{7C251D05-2161-8963-B764-B4FF831F5DC7}"/>
          </ac:spMkLst>
        </pc:spChg>
        <pc:spChg chg="add del">
          <ac:chgData name="Anneline Vingsgård" userId="fded7e23-a52a-4899-a2df-f313faaa88aa" providerId="ADAL" clId="{A50A1CF2-423B-4F10-9281-37C533C321FB}" dt="2023-10-06T10:29:51.005" v="1875" actId="26606"/>
          <ac:spMkLst>
            <pc:docMk/>
            <pc:sldMk cId="1199289892" sldId="262"/>
            <ac:spMk id="99" creationId="{41EAF9E2-DCD7-A894-0AB1-E6AA8A1E315C}"/>
          </ac:spMkLst>
        </pc:spChg>
        <pc:spChg chg="add del">
          <ac:chgData name="Anneline Vingsgård" userId="fded7e23-a52a-4899-a2df-f313faaa88aa" providerId="ADAL" clId="{A50A1CF2-423B-4F10-9281-37C533C321FB}" dt="2023-10-06T10:29:53.640" v="1877" actId="26606"/>
          <ac:spMkLst>
            <pc:docMk/>
            <pc:sldMk cId="1199289892" sldId="262"/>
            <ac:spMk id="101" creationId="{7C251D05-2161-8963-B764-B4FF831F5DC7}"/>
          </ac:spMkLst>
        </pc:spChg>
        <pc:spChg chg="add del">
          <ac:chgData name="Anneline Vingsgård" userId="fded7e23-a52a-4899-a2df-f313faaa88aa" providerId="ADAL" clId="{A50A1CF2-423B-4F10-9281-37C533C321FB}" dt="2023-10-06T10:30:00.088" v="1879" actId="26606"/>
          <ac:spMkLst>
            <pc:docMk/>
            <pc:sldMk cId="1199289892" sldId="262"/>
            <ac:spMk id="103" creationId="{41EAF9E2-DCD7-A894-0AB1-E6AA8A1E315C}"/>
          </ac:spMkLst>
        </pc:spChg>
        <pc:spChg chg="add del">
          <ac:chgData name="Anneline Vingsgård" userId="fded7e23-a52a-4899-a2df-f313faaa88aa" providerId="ADAL" clId="{A50A1CF2-423B-4F10-9281-37C533C321FB}" dt="2023-10-06T10:30:01.949" v="1881" actId="26606"/>
          <ac:spMkLst>
            <pc:docMk/>
            <pc:sldMk cId="1199289892" sldId="262"/>
            <ac:spMk id="105" creationId="{01911A30-FCBC-6BBE-B909-1D328ECE1AE3}"/>
          </ac:spMkLst>
        </pc:spChg>
        <pc:spChg chg="add del mod">
          <ac:chgData name="Anneline Vingsgård" userId="fded7e23-a52a-4899-a2df-f313faaa88aa" providerId="ADAL" clId="{A50A1CF2-423B-4F10-9281-37C533C321FB}" dt="2023-10-06T10:30:04.108" v="1883" actId="26606"/>
          <ac:spMkLst>
            <pc:docMk/>
            <pc:sldMk cId="1199289892" sldId="262"/>
            <ac:spMk id="107" creationId="{42361521-4642-D10E-B21F-B4877540B0F3}"/>
          </ac:spMkLst>
        </pc:spChg>
        <pc:spChg chg="add del mod">
          <ac:chgData name="Anneline Vingsgård" userId="fded7e23-a52a-4899-a2df-f313faaa88aa" providerId="ADAL" clId="{A50A1CF2-423B-4F10-9281-37C533C321FB}" dt="2023-10-06T10:30:08.200" v="1885" actId="26606"/>
          <ac:spMkLst>
            <pc:docMk/>
            <pc:sldMk cId="1199289892" sldId="262"/>
            <ac:spMk id="109" creationId="{DAD47476-7DCF-A4D6-2BF7-71787B34C5D0}"/>
          </ac:spMkLst>
        </pc:spChg>
        <pc:spChg chg="add del mod">
          <ac:chgData name="Anneline Vingsgård" userId="fded7e23-a52a-4899-a2df-f313faaa88aa" providerId="ADAL" clId="{A50A1CF2-423B-4F10-9281-37C533C321FB}" dt="2023-10-06T10:30:13.101" v="1887" actId="26606"/>
          <ac:spMkLst>
            <pc:docMk/>
            <pc:sldMk cId="1199289892" sldId="262"/>
            <ac:spMk id="111" creationId="{42361521-4642-D10E-B21F-B4877540B0F3}"/>
          </ac:spMkLst>
        </pc:spChg>
        <pc:spChg chg="add">
          <ac:chgData name="Anneline Vingsgård" userId="fded7e23-a52a-4899-a2df-f313faaa88aa" providerId="ADAL" clId="{A50A1CF2-423B-4F10-9281-37C533C321FB}" dt="2023-10-06T10:30:13.132" v="1888" actId="26606"/>
          <ac:spMkLst>
            <pc:docMk/>
            <pc:sldMk cId="1199289892" sldId="262"/>
            <ac:spMk id="113" creationId="{01911A30-FCBC-6BBE-B909-1D328ECE1AE3}"/>
          </ac:spMkLst>
        </pc:spChg>
        <pc:graphicFrameChg chg="mod modGraphic">
          <ac:chgData name="Anneline Vingsgård" userId="fded7e23-a52a-4899-a2df-f313faaa88aa" providerId="ADAL" clId="{A50A1CF2-423B-4F10-9281-37C533C321FB}" dt="2023-10-06T10:30:13.132" v="1888" actId="26606"/>
          <ac:graphicFrameMkLst>
            <pc:docMk/>
            <pc:sldMk cId="1199289892" sldId="262"/>
            <ac:graphicFrameMk id="16" creationId="{A6419E79-130E-DC2A-9886-23547D8F0845}"/>
          </ac:graphicFrameMkLst>
        </pc:graphicFrameChg>
      </pc:sldChg>
      <pc:sldChg chg="addSp delSp modSp mod">
        <pc:chgData name="Anneline Vingsgård" userId="fded7e23-a52a-4899-a2df-f313faaa88aa" providerId="ADAL" clId="{A50A1CF2-423B-4F10-9281-37C533C321FB}" dt="2023-10-06T10:28:41.902" v="1864" actId="26606"/>
        <pc:sldMkLst>
          <pc:docMk/>
          <pc:sldMk cId="3454009590" sldId="264"/>
        </pc:sldMkLst>
        <pc:spChg chg="mod">
          <ac:chgData name="Anneline Vingsgård" userId="fded7e23-a52a-4899-a2df-f313faaa88aa" providerId="ADAL" clId="{A50A1CF2-423B-4F10-9281-37C533C321FB}" dt="2023-10-06T10:28:41.902" v="1864" actId="26606"/>
          <ac:spMkLst>
            <pc:docMk/>
            <pc:sldMk cId="3454009590" sldId="264"/>
            <ac:spMk id="4" creationId="{CD880AD1-FC84-B7DA-40DA-961D249206CF}"/>
          </ac:spMkLst>
        </pc:spChg>
        <pc:spChg chg="del">
          <ac:chgData name="Anneline Vingsgård" userId="fded7e23-a52a-4899-a2df-f313faaa88aa" providerId="ADAL" clId="{A50A1CF2-423B-4F10-9281-37C533C321FB}" dt="2023-10-06T10:28:41.902" v="1864" actId="26606"/>
          <ac:spMkLst>
            <pc:docMk/>
            <pc:sldMk cId="3454009590" sldId="264"/>
            <ac:spMk id="23" creationId="{0F9E8A33-BF22-51E4-0A82-DE262A6C9331}"/>
          </ac:spMkLst>
        </pc:spChg>
        <pc:spChg chg="add">
          <ac:chgData name="Anneline Vingsgård" userId="fded7e23-a52a-4899-a2df-f313faaa88aa" providerId="ADAL" clId="{A50A1CF2-423B-4F10-9281-37C533C321FB}" dt="2023-10-06T10:28:41.902" v="1864" actId="26606"/>
          <ac:spMkLst>
            <pc:docMk/>
            <pc:sldMk cId="3454009590" sldId="264"/>
            <ac:spMk id="28" creationId="{A5924BBF-B1D5-0BC1-5386-804BD4259A49}"/>
          </ac:spMkLst>
        </pc:spChg>
        <pc:graphicFrameChg chg="mod modGraphic">
          <ac:chgData name="Anneline Vingsgård" userId="fded7e23-a52a-4899-a2df-f313faaa88aa" providerId="ADAL" clId="{A50A1CF2-423B-4F10-9281-37C533C321FB}" dt="2023-10-06T10:28:41.902" v="1864" actId="26606"/>
          <ac:graphicFrameMkLst>
            <pc:docMk/>
            <pc:sldMk cId="3454009590" sldId="264"/>
            <ac:graphicFrameMk id="9" creationId="{AA563C43-B723-B644-344A-16CC8CCCD58B}"/>
          </ac:graphicFrameMkLst>
        </pc:graphicFrameChg>
      </pc:sldChg>
      <pc:sldChg chg="addSp delSp modSp mod">
        <pc:chgData name="Anneline Vingsgård" userId="fded7e23-a52a-4899-a2df-f313faaa88aa" providerId="ADAL" clId="{A50A1CF2-423B-4F10-9281-37C533C321FB}" dt="2023-10-06T10:29:23.151" v="1871" actId="26606"/>
        <pc:sldMkLst>
          <pc:docMk/>
          <pc:sldMk cId="2461992037" sldId="265"/>
        </pc:sldMkLst>
        <pc:spChg chg="mod">
          <ac:chgData name="Anneline Vingsgård" userId="fded7e23-a52a-4899-a2df-f313faaa88aa" providerId="ADAL" clId="{A50A1CF2-423B-4F10-9281-37C533C321FB}" dt="2023-10-06T10:29:23.151" v="1871" actId="26606"/>
          <ac:spMkLst>
            <pc:docMk/>
            <pc:sldMk cId="2461992037" sldId="265"/>
            <ac:spMk id="4" creationId="{CD880AD1-FC84-B7DA-40DA-961D249206CF}"/>
          </ac:spMkLst>
        </pc:spChg>
        <pc:spChg chg="add del">
          <ac:chgData name="Anneline Vingsgård" userId="fded7e23-a52a-4899-a2df-f313faaa88aa" providerId="ADAL" clId="{A50A1CF2-423B-4F10-9281-37C533C321FB}" dt="2023-10-06T10:29:23.151" v="1871" actId="26606"/>
          <ac:spMkLst>
            <pc:docMk/>
            <pc:sldMk cId="2461992037" sldId="265"/>
            <ac:spMk id="23" creationId="{0F9E8A33-BF22-51E4-0A82-DE262A6C9331}"/>
          </ac:spMkLst>
        </pc:spChg>
        <pc:spChg chg="add del">
          <ac:chgData name="Anneline Vingsgård" userId="fded7e23-a52a-4899-a2df-f313faaa88aa" providerId="ADAL" clId="{A50A1CF2-423B-4F10-9281-37C533C321FB}" dt="2023-10-06T10:29:15.751" v="1866" actId="26606"/>
          <ac:spMkLst>
            <pc:docMk/>
            <pc:sldMk cId="2461992037" sldId="265"/>
            <ac:spMk id="28" creationId="{9AA1D091-D902-DF09-95E2-027360F2D503}"/>
          </ac:spMkLst>
        </pc:spChg>
        <pc:spChg chg="add del">
          <ac:chgData name="Anneline Vingsgård" userId="fded7e23-a52a-4899-a2df-f313faaa88aa" providerId="ADAL" clId="{A50A1CF2-423B-4F10-9281-37C533C321FB}" dt="2023-10-06T10:29:20.474" v="1868" actId="26606"/>
          <ac:spMkLst>
            <pc:docMk/>
            <pc:sldMk cId="2461992037" sldId="265"/>
            <ac:spMk id="30" creationId="{64BA5483-348A-A1B7-2602-19F720CABEF9}"/>
          </ac:spMkLst>
        </pc:spChg>
        <pc:spChg chg="add del">
          <ac:chgData name="Anneline Vingsgård" userId="fded7e23-a52a-4899-a2df-f313faaa88aa" providerId="ADAL" clId="{A50A1CF2-423B-4F10-9281-37C533C321FB}" dt="2023-10-06T10:29:23.129" v="1870" actId="26606"/>
          <ac:spMkLst>
            <pc:docMk/>
            <pc:sldMk cId="2461992037" sldId="265"/>
            <ac:spMk id="32" creationId="{C0210687-B501-83E9-734A-C4F54C62758C}"/>
          </ac:spMkLst>
        </pc:spChg>
        <pc:spChg chg="add">
          <ac:chgData name="Anneline Vingsgård" userId="fded7e23-a52a-4899-a2df-f313faaa88aa" providerId="ADAL" clId="{A50A1CF2-423B-4F10-9281-37C533C321FB}" dt="2023-10-06T10:29:23.151" v="1871" actId="26606"/>
          <ac:spMkLst>
            <pc:docMk/>
            <pc:sldMk cId="2461992037" sldId="265"/>
            <ac:spMk id="34" creationId="{9AA1D091-D902-DF09-95E2-027360F2D503}"/>
          </ac:spMkLst>
        </pc:spChg>
        <pc:graphicFrameChg chg="mod modGraphic">
          <ac:chgData name="Anneline Vingsgård" userId="fded7e23-a52a-4899-a2df-f313faaa88aa" providerId="ADAL" clId="{A50A1CF2-423B-4F10-9281-37C533C321FB}" dt="2023-10-06T10:29:23.151" v="1871" actId="26606"/>
          <ac:graphicFrameMkLst>
            <pc:docMk/>
            <pc:sldMk cId="2461992037" sldId="265"/>
            <ac:graphicFrameMk id="9" creationId="{AA563C43-B723-B644-344A-16CC8CCCD58B}"/>
          </ac:graphicFrameMkLst>
        </pc:graphicFrameChg>
      </pc:sldChg>
      <pc:sldChg chg="addSp delSp modSp mod ord setBg modNotesTx">
        <pc:chgData name="Anneline Vingsgård" userId="fded7e23-a52a-4899-a2df-f313faaa88aa" providerId="ADAL" clId="{A50A1CF2-423B-4F10-9281-37C533C321FB}" dt="2023-10-06T12:32:20.697" v="3527" actId="20577"/>
        <pc:sldMkLst>
          <pc:docMk/>
          <pc:sldMk cId="2269631984" sldId="266"/>
        </pc:sldMkLst>
        <pc:spChg chg="mod">
          <ac:chgData name="Anneline Vingsgård" userId="fded7e23-a52a-4899-a2df-f313faaa88aa" providerId="ADAL" clId="{A50A1CF2-423B-4F10-9281-37C533C321FB}" dt="2023-10-06T08:14:32.720" v="107" actId="26606"/>
          <ac:spMkLst>
            <pc:docMk/>
            <pc:sldMk cId="2269631984" sldId="266"/>
            <ac:spMk id="2" creationId="{8AC0F0C9-41FA-6969-3133-5BEF0648ED94}"/>
          </ac:spMkLst>
        </pc:spChg>
        <pc:spChg chg="del mod">
          <ac:chgData name="Anneline Vingsgård" userId="fded7e23-a52a-4899-a2df-f313faaa88aa" providerId="ADAL" clId="{A50A1CF2-423B-4F10-9281-37C533C321FB}" dt="2023-10-06T08:14:32.720" v="107" actId="26606"/>
          <ac:spMkLst>
            <pc:docMk/>
            <pc:sldMk cId="2269631984" sldId="266"/>
            <ac:spMk id="3" creationId="{3FECCACA-74A3-E19D-7910-7E5F4A87EB08}"/>
          </ac:spMkLst>
        </pc:spChg>
        <pc:spChg chg="mod">
          <ac:chgData name="Anneline Vingsgård" userId="fded7e23-a52a-4899-a2df-f313faaa88aa" providerId="ADAL" clId="{A50A1CF2-423B-4F10-9281-37C533C321FB}" dt="2023-10-06T08:14:32.720" v="107" actId="26606"/>
          <ac:spMkLst>
            <pc:docMk/>
            <pc:sldMk cId="2269631984" sldId="266"/>
            <ac:spMk id="4" creationId="{CAF0F944-97C3-66A1-D47A-5C72129ACED8}"/>
          </ac:spMkLst>
        </pc:spChg>
        <pc:spChg chg="del">
          <ac:chgData name="Anneline Vingsgård" userId="fded7e23-a52a-4899-a2df-f313faaa88aa" providerId="ADAL" clId="{A50A1CF2-423B-4F10-9281-37C533C321FB}" dt="2023-10-06T08:14:32.720" v="107" actId="26606"/>
          <ac:spMkLst>
            <pc:docMk/>
            <pc:sldMk cId="2269631984" sldId="266"/>
            <ac:spMk id="5" creationId="{533F08F4-D60B-C8D6-C7FB-EC30AB213B93}"/>
          </ac:spMkLst>
        </pc:spChg>
        <pc:spChg chg="mod">
          <ac:chgData name="Anneline Vingsgård" userId="fded7e23-a52a-4899-a2df-f313faaa88aa" providerId="ADAL" clId="{A50A1CF2-423B-4F10-9281-37C533C321FB}" dt="2023-10-06T08:14:32.720" v="107" actId="26606"/>
          <ac:spMkLst>
            <pc:docMk/>
            <pc:sldMk cId="2269631984" sldId="266"/>
            <ac:spMk id="6" creationId="{F20687D3-5AD8-D95F-DDC2-422EB206A333}"/>
          </ac:spMkLst>
        </pc:spChg>
        <pc:spChg chg="add">
          <ac:chgData name="Anneline Vingsgård" userId="fded7e23-a52a-4899-a2df-f313faaa88aa" providerId="ADAL" clId="{A50A1CF2-423B-4F10-9281-37C533C321FB}" dt="2023-10-06T08:14:32.720" v="107" actId="26606"/>
          <ac:spMkLst>
            <pc:docMk/>
            <pc:sldMk cId="2269631984" sldId="266"/>
            <ac:spMk id="12" creationId="{24722E19-B70D-DAB5-970A-1E0503C6AFB9}"/>
          </ac:spMkLst>
        </pc:spChg>
        <pc:graphicFrameChg chg="add mod">
          <ac:chgData name="Anneline Vingsgård" userId="fded7e23-a52a-4899-a2df-f313faaa88aa" providerId="ADAL" clId="{A50A1CF2-423B-4F10-9281-37C533C321FB}" dt="2023-10-06T12:32:20.697" v="3527" actId="20577"/>
          <ac:graphicFrameMkLst>
            <pc:docMk/>
            <pc:sldMk cId="2269631984" sldId="266"/>
            <ac:graphicFrameMk id="8" creationId="{D3232EFA-C344-26E0-AAC3-CE0995DD241F}"/>
          </ac:graphicFrameMkLst>
        </pc:graphicFrameChg>
      </pc:sldChg>
      <pc:sldChg chg="addSp delSp modSp new del mod">
        <pc:chgData name="Anneline Vingsgård" userId="fded7e23-a52a-4899-a2df-f313faaa88aa" providerId="ADAL" clId="{A50A1CF2-423B-4F10-9281-37C533C321FB}" dt="2023-10-06T10:21:37.361" v="1837" actId="47"/>
        <pc:sldMkLst>
          <pc:docMk/>
          <pc:sldMk cId="580801104" sldId="267"/>
        </pc:sldMkLst>
        <pc:spChg chg="del">
          <ac:chgData name="Anneline Vingsgård" userId="fded7e23-a52a-4899-a2df-f313faaa88aa" providerId="ADAL" clId="{A50A1CF2-423B-4F10-9281-37C533C321FB}" dt="2023-10-06T10:21:21.603" v="1834" actId="22"/>
          <ac:spMkLst>
            <pc:docMk/>
            <pc:sldMk cId="580801104" sldId="267"/>
            <ac:spMk id="3" creationId="{6D32F3F8-9B25-7750-F7F8-0027EB15D56A}"/>
          </ac:spMkLst>
        </pc:spChg>
        <pc:spChg chg="add mod">
          <ac:chgData name="Anneline Vingsgård" userId="fded7e23-a52a-4899-a2df-f313faaa88aa" providerId="ADAL" clId="{A50A1CF2-423B-4F10-9281-37C533C321FB}" dt="2023-10-06T10:21:23.147" v="1835" actId="478"/>
          <ac:spMkLst>
            <pc:docMk/>
            <pc:sldMk cId="580801104" sldId="267"/>
            <ac:spMk id="10" creationId="{917DAD25-4B8D-0E0D-D141-4C6333CC2AA4}"/>
          </ac:spMkLst>
        </pc:spChg>
        <pc:picChg chg="add del mod ord">
          <ac:chgData name="Anneline Vingsgård" userId="fded7e23-a52a-4899-a2df-f313faaa88aa" providerId="ADAL" clId="{A50A1CF2-423B-4F10-9281-37C533C321FB}" dt="2023-10-06T10:21:23.147" v="1835" actId="478"/>
          <ac:picMkLst>
            <pc:docMk/>
            <pc:sldMk cId="580801104" sldId="267"/>
            <ac:picMk id="8" creationId="{9191CCC1-30BB-3633-3A25-BA4E126525BB}"/>
          </ac:picMkLst>
        </pc:picChg>
        <pc:picChg chg="add">
          <ac:chgData name="Anneline Vingsgård" userId="fded7e23-a52a-4899-a2df-f313faaa88aa" providerId="ADAL" clId="{A50A1CF2-423B-4F10-9281-37C533C321FB}" dt="2023-10-06T10:21:34.902" v="1836" actId="22"/>
          <ac:picMkLst>
            <pc:docMk/>
            <pc:sldMk cId="580801104" sldId="267"/>
            <ac:picMk id="12" creationId="{20687C09-57B8-46A3-B737-7290DDB5E57E}"/>
          </ac:picMkLst>
        </pc:picChg>
      </pc:sldChg>
      <pc:sldChg chg="addSp delSp modSp new add del mod modClrScheme chgLayout">
        <pc:chgData name="Anneline Vingsgård" userId="fded7e23-a52a-4899-a2df-f313faaa88aa" providerId="ADAL" clId="{A50A1CF2-423B-4F10-9281-37C533C321FB}" dt="2023-10-06T11:48:31.056" v="3339" actId="14100"/>
        <pc:sldMkLst>
          <pc:docMk/>
          <pc:sldMk cId="1558790239" sldId="267"/>
        </pc:sldMkLst>
        <pc:spChg chg="del">
          <ac:chgData name="Anneline Vingsgård" userId="fded7e23-a52a-4899-a2df-f313faaa88aa" providerId="ADAL" clId="{A50A1CF2-423B-4F10-9281-37C533C321FB}" dt="2023-10-06T11:48:09.559" v="3315" actId="26606"/>
          <ac:spMkLst>
            <pc:docMk/>
            <pc:sldMk cId="1558790239" sldId="267"/>
            <ac:spMk id="2" creationId="{93B23268-A7BC-86F0-C9BA-2EBE9F029B47}"/>
          </ac:spMkLst>
        </pc:spChg>
        <pc:spChg chg="del">
          <ac:chgData name="Anneline Vingsgård" userId="fded7e23-a52a-4899-a2df-f313faaa88aa" providerId="ADAL" clId="{A50A1CF2-423B-4F10-9281-37C533C321FB}" dt="2023-10-06T11:48:09.559" v="3315" actId="26606"/>
          <ac:spMkLst>
            <pc:docMk/>
            <pc:sldMk cId="1558790239" sldId="267"/>
            <ac:spMk id="3" creationId="{05DE8A46-3708-BC65-F6FC-5A03C8C2AB89}"/>
          </ac:spMkLst>
        </pc:spChg>
        <pc:spChg chg="del">
          <ac:chgData name="Anneline Vingsgård" userId="fded7e23-a52a-4899-a2df-f313faaa88aa" providerId="ADAL" clId="{A50A1CF2-423B-4F10-9281-37C533C321FB}" dt="2023-10-06T11:48:09.559" v="3315" actId="26606"/>
          <ac:spMkLst>
            <pc:docMk/>
            <pc:sldMk cId="1558790239" sldId="267"/>
            <ac:spMk id="4" creationId="{E0E064C2-BED8-713F-051B-0B7585C7E870}"/>
          </ac:spMkLst>
        </pc:spChg>
        <pc:spChg chg="mod">
          <ac:chgData name="Anneline Vingsgård" userId="fded7e23-a52a-4899-a2df-f313faaa88aa" providerId="ADAL" clId="{A50A1CF2-423B-4F10-9281-37C533C321FB}" dt="2023-10-06T11:48:09.559" v="3315" actId="26606"/>
          <ac:spMkLst>
            <pc:docMk/>
            <pc:sldMk cId="1558790239" sldId="267"/>
            <ac:spMk id="5" creationId="{125B24BB-1413-0519-19AC-064652A37412}"/>
          </ac:spMkLst>
        </pc:spChg>
        <pc:spChg chg="del">
          <ac:chgData name="Anneline Vingsgård" userId="fded7e23-a52a-4899-a2df-f313faaa88aa" providerId="ADAL" clId="{A50A1CF2-423B-4F10-9281-37C533C321FB}" dt="2023-10-06T11:48:09.559" v="3315" actId="26606"/>
          <ac:spMkLst>
            <pc:docMk/>
            <pc:sldMk cId="1558790239" sldId="267"/>
            <ac:spMk id="6" creationId="{5EF74A7F-D72F-A38F-FA7E-675CA5B43789}"/>
          </ac:spMkLst>
        </pc:spChg>
        <pc:spChg chg="mod">
          <ac:chgData name="Anneline Vingsgård" userId="fded7e23-a52a-4899-a2df-f313faaa88aa" providerId="ADAL" clId="{A50A1CF2-423B-4F10-9281-37C533C321FB}" dt="2023-10-06T11:48:09.559" v="3315" actId="26606"/>
          <ac:spMkLst>
            <pc:docMk/>
            <pc:sldMk cId="1558790239" sldId="267"/>
            <ac:spMk id="7" creationId="{BEAAC123-6E9A-FC47-1FCA-E6B76EF9A03A}"/>
          </ac:spMkLst>
        </pc:spChg>
        <pc:spChg chg="add mod">
          <ac:chgData name="Anneline Vingsgård" userId="fded7e23-a52a-4899-a2df-f313faaa88aa" providerId="ADAL" clId="{A50A1CF2-423B-4F10-9281-37C533C321FB}" dt="2023-10-06T11:48:17.827" v="3336" actId="20577"/>
          <ac:spMkLst>
            <pc:docMk/>
            <pc:sldMk cId="1558790239" sldId="267"/>
            <ac:spMk id="14" creationId="{AB62A9AF-4EC8-60CC-0A5D-CB95C59415E4}"/>
          </ac:spMkLst>
        </pc:spChg>
        <pc:spChg chg="add mod">
          <ac:chgData name="Anneline Vingsgård" userId="fded7e23-a52a-4899-a2df-f313faaa88aa" providerId="ADAL" clId="{A50A1CF2-423B-4F10-9281-37C533C321FB}" dt="2023-10-06T11:48:09.559" v="3315" actId="26606"/>
          <ac:spMkLst>
            <pc:docMk/>
            <pc:sldMk cId="1558790239" sldId="267"/>
            <ac:spMk id="16" creationId="{06DFBA93-C107-B211-BC60-0A4A41ED2DFC}"/>
          </ac:spMkLst>
        </pc:spChg>
        <pc:picChg chg="add mod ord">
          <ac:chgData name="Anneline Vingsgård" userId="fded7e23-a52a-4899-a2df-f313faaa88aa" providerId="ADAL" clId="{A50A1CF2-423B-4F10-9281-37C533C321FB}" dt="2023-10-06T11:48:31.056" v="3339" actId="14100"/>
          <ac:picMkLst>
            <pc:docMk/>
            <pc:sldMk cId="1558790239" sldId="267"/>
            <ac:picMk id="9" creationId="{9F1B73E5-4A85-CF4C-A276-BCCFFA660551}"/>
          </ac:picMkLst>
        </pc:picChg>
      </pc:sldChg>
      <pc:sldChg chg="addSp delSp modSp new add del mod">
        <pc:chgData name="Anneline Vingsgård" userId="fded7e23-a52a-4899-a2df-f313faaa88aa" providerId="ADAL" clId="{A50A1CF2-423B-4F10-9281-37C533C321FB}" dt="2023-10-06T11:47:51.781" v="3314" actId="20577"/>
        <pc:sldMkLst>
          <pc:docMk/>
          <pc:sldMk cId="2141372077" sldId="268"/>
        </pc:sldMkLst>
        <pc:spChg chg="mod">
          <ac:chgData name="Anneline Vingsgård" userId="fded7e23-a52a-4899-a2df-f313faaa88aa" providerId="ADAL" clId="{A50A1CF2-423B-4F10-9281-37C533C321FB}" dt="2023-10-06T11:47:01.162" v="3237" actId="26606"/>
          <ac:spMkLst>
            <pc:docMk/>
            <pc:sldMk cId="2141372077" sldId="268"/>
            <ac:spMk id="2" creationId="{98212DE0-B79B-E7B9-23E7-86D67FFA357B}"/>
          </ac:spMkLst>
        </pc:spChg>
        <pc:spChg chg="del mod">
          <ac:chgData name="Anneline Vingsgård" userId="fded7e23-a52a-4899-a2df-f313faaa88aa" providerId="ADAL" clId="{A50A1CF2-423B-4F10-9281-37C533C321FB}" dt="2023-10-06T11:47:01.162" v="3237" actId="26606"/>
          <ac:spMkLst>
            <pc:docMk/>
            <pc:sldMk cId="2141372077" sldId="268"/>
            <ac:spMk id="3" creationId="{28385394-0DC3-C7EE-F205-82C730D1F980}"/>
          </ac:spMkLst>
        </pc:spChg>
        <pc:spChg chg="mod">
          <ac:chgData name="Anneline Vingsgård" userId="fded7e23-a52a-4899-a2df-f313faaa88aa" providerId="ADAL" clId="{A50A1CF2-423B-4F10-9281-37C533C321FB}" dt="2023-10-06T11:47:01.162" v="3237" actId="26606"/>
          <ac:spMkLst>
            <pc:docMk/>
            <pc:sldMk cId="2141372077" sldId="268"/>
            <ac:spMk id="4" creationId="{8ABEDA4E-76CD-637B-AEEA-F142834DA029}"/>
          </ac:spMkLst>
        </pc:spChg>
        <pc:spChg chg="del">
          <ac:chgData name="Anneline Vingsgård" userId="fded7e23-a52a-4899-a2df-f313faaa88aa" providerId="ADAL" clId="{A50A1CF2-423B-4F10-9281-37C533C321FB}" dt="2023-10-06T11:47:01.162" v="3237" actId="26606"/>
          <ac:spMkLst>
            <pc:docMk/>
            <pc:sldMk cId="2141372077" sldId="268"/>
            <ac:spMk id="5" creationId="{CA446E8C-13B6-C763-A62D-9CC5E84814A2}"/>
          </ac:spMkLst>
        </pc:spChg>
        <pc:spChg chg="mod">
          <ac:chgData name="Anneline Vingsgård" userId="fded7e23-a52a-4899-a2df-f313faaa88aa" providerId="ADAL" clId="{A50A1CF2-423B-4F10-9281-37C533C321FB}" dt="2023-10-06T11:47:01.162" v="3237" actId="26606"/>
          <ac:spMkLst>
            <pc:docMk/>
            <pc:sldMk cId="2141372077" sldId="268"/>
            <ac:spMk id="6" creationId="{3B307C23-4895-1F4A-7FE6-FAAF2E388D59}"/>
          </ac:spMkLst>
        </pc:spChg>
        <pc:spChg chg="add">
          <ac:chgData name="Anneline Vingsgård" userId="fded7e23-a52a-4899-a2df-f313faaa88aa" providerId="ADAL" clId="{A50A1CF2-423B-4F10-9281-37C533C321FB}" dt="2023-10-06T11:47:01.162" v="3237" actId="26606"/>
          <ac:spMkLst>
            <pc:docMk/>
            <pc:sldMk cId="2141372077" sldId="268"/>
            <ac:spMk id="12" creationId="{6677EFDA-1541-F458-80E4-D5A591185BB8}"/>
          </ac:spMkLst>
        </pc:spChg>
        <pc:graphicFrameChg chg="add mod">
          <ac:chgData name="Anneline Vingsgård" userId="fded7e23-a52a-4899-a2df-f313faaa88aa" providerId="ADAL" clId="{A50A1CF2-423B-4F10-9281-37C533C321FB}" dt="2023-10-06T11:47:51.781" v="3314" actId="20577"/>
          <ac:graphicFrameMkLst>
            <pc:docMk/>
            <pc:sldMk cId="2141372077" sldId="268"/>
            <ac:graphicFrameMk id="8" creationId="{91F85122-6284-73D6-162D-D85A26C652A3}"/>
          </ac:graphicFrameMkLst>
        </pc:graphicFrameChg>
      </pc:sldChg>
      <pc:sldChg chg="addSp delSp modSp new mod modClrScheme chgLayout">
        <pc:chgData name="Anneline Vingsgård" userId="fded7e23-a52a-4899-a2df-f313faaa88aa" providerId="ADAL" clId="{A50A1CF2-423B-4F10-9281-37C533C321FB}" dt="2023-10-06T12:43:52.059" v="3914"/>
        <pc:sldMkLst>
          <pc:docMk/>
          <pc:sldMk cId="1237362507" sldId="269"/>
        </pc:sldMkLst>
        <pc:spChg chg="mod">
          <ac:chgData name="Anneline Vingsgård" userId="fded7e23-a52a-4899-a2df-f313faaa88aa" providerId="ADAL" clId="{A50A1CF2-423B-4F10-9281-37C533C321FB}" dt="2023-10-06T12:39:21.158" v="3911" actId="20577"/>
          <ac:spMkLst>
            <pc:docMk/>
            <pc:sldMk cId="1237362507" sldId="269"/>
            <ac:spMk id="2" creationId="{30C65A0D-B2CE-6751-D17F-8F767E24D7B4}"/>
          </ac:spMkLst>
        </pc:spChg>
        <pc:spChg chg="add del mod">
          <ac:chgData name="Anneline Vingsgård" userId="fded7e23-a52a-4899-a2df-f313faaa88aa" providerId="ADAL" clId="{A50A1CF2-423B-4F10-9281-37C533C321FB}" dt="2023-10-06T12:39:14.715" v="3897" actId="26606"/>
          <ac:spMkLst>
            <pc:docMk/>
            <pc:sldMk cId="1237362507" sldId="269"/>
            <ac:spMk id="3" creationId="{2766C579-2209-08E9-C0A0-AA352EB132EF}"/>
          </ac:spMkLst>
        </pc:spChg>
        <pc:spChg chg="mod">
          <ac:chgData name="Anneline Vingsgård" userId="fded7e23-a52a-4899-a2df-f313faaa88aa" providerId="ADAL" clId="{A50A1CF2-423B-4F10-9281-37C533C321FB}" dt="2023-10-06T12:39:14.715" v="3897" actId="26606"/>
          <ac:spMkLst>
            <pc:docMk/>
            <pc:sldMk cId="1237362507" sldId="269"/>
            <ac:spMk id="4" creationId="{8F6F562B-0DBB-25E0-1D5F-3C33502E509C}"/>
          </ac:spMkLst>
        </pc:spChg>
        <pc:spChg chg="add del">
          <ac:chgData name="Anneline Vingsgård" userId="fded7e23-a52a-4899-a2df-f313faaa88aa" providerId="ADAL" clId="{A50A1CF2-423B-4F10-9281-37C533C321FB}" dt="2023-10-06T12:39:14.715" v="3897" actId="26606"/>
          <ac:spMkLst>
            <pc:docMk/>
            <pc:sldMk cId="1237362507" sldId="269"/>
            <ac:spMk id="5" creationId="{1B98FA40-6F16-4B27-AC76-43CE0BC3BC11}"/>
          </ac:spMkLst>
        </pc:spChg>
        <pc:spChg chg="mod">
          <ac:chgData name="Anneline Vingsgård" userId="fded7e23-a52a-4899-a2df-f313faaa88aa" providerId="ADAL" clId="{A50A1CF2-423B-4F10-9281-37C533C321FB}" dt="2023-10-06T12:39:14.715" v="3897" actId="26606"/>
          <ac:spMkLst>
            <pc:docMk/>
            <pc:sldMk cId="1237362507" sldId="269"/>
            <ac:spMk id="6" creationId="{E4C41328-5ABC-817A-FFEE-431800D71084}"/>
          </ac:spMkLst>
        </pc:spChg>
        <pc:spChg chg="add del">
          <ac:chgData name="Anneline Vingsgård" userId="fded7e23-a52a-4899-a2df-f313faaa88aa" providerId="ADAL" clId="{A50A1CF2-423B-4F10-9281-37C533C321FB}" dt="2023-10-06T12:39:07.425" v="3890" actId="26606"/>
          <ac:spMkLst>
            <pc:docMk/>
            <pc:sldMk cId="1237362507" sldId="269"/>
            <ac:spMk id="12" creationId="{D6C9AA8D-6FCA-3991-7B76-928811EF87F7}"/>
          </ac:spMkLst>
        </pc:spChg>
        <pc:spChg chg="add del">
          <ac:chgData name="Anneline Vingsgård" userId="fded7e23-a52a-4899-a2df-f313faaa88aa" providerId="ADAL" clId="{A50A1CF2-423B-4F10-9281-37C533C321FB}" dt="2023-10-06T12:39:08.700" v="3892" actId="26606"/>
          <ac:spMkLst>
            <pc:docMk/>
            <pc:sldMk cId="1237362507" sldId="269"/>
            <ac:spMk id="14" creationId="{A4FC68B4-3B73-15CA-0340-22557FA2A02C}"/>
          </ac:spMkLst>
        </pc:spChg>
        <pc:spChg chg="add del mod">
          <ac:chgData name="Anneline Vingsgård" userId="fded7e23-a52a-4899-a2df-f313faaa88aa" providerId="ADAL" clId="{A50A1CF2-423B-4F10-9281-37C533C321FB}" dt="2023-10-06T12:39:13.031" v="3894" actId="26606"/>
          <ac:spMkLst>
            <pc:docMk/>
            <pc:sldMk cId="1237362507" sldId="269"/>
            <ac:spMk id="17" creationId="{2C5920AC-45BA-2E45-508F-DF461A5EF4D8}"/>
          </ac:spMkLst>
        </pc:spChg>
        <pc:spChg chg="add del mod">
          <ac:chgData name="Anneline Vingsgård" userId="fded7e23-a52a-4899-a2df-f313faaa88aa" providerId="ADAL" clId="{A50A1CF2-423B-4F10-9281-37C533C321FB}" dt="2023-10-06T12:39:13.031" v="3894" actId="26606"/>
          <ac:spMkLst>
            <pc:docMk/>
            <pc:sldMk cId="1237362507" sldId="269"/>
            <ac:spMk id="18" creationId="{43CCD917-6E47-B562-BF21-31A59C2585D3}"/>
          </ac:spMkLst>
        </pc:spChg>
        <pc:spChg chg="add del mod">
          <ac:chgData name="Anneline Vingsgård" userId="fded7e23-a52a-4899-a2df-f313faaa88aa" providerId="ADAL" clId="{A50A1CF2-423B-4F10-9281-37C533C321FB}" dt="2023-10-06T12:39:14.691" v="3896" actId="26606"/>
          <ac:spMkLst>
            <pc:docMk/>
            <pc:sldMk cId="1237362507" sldId="269"/>
            <ac:spMk id="21" creationId="{E66B7CB4-1D5A-AA5F-F0B3-2535A511092C}"/>
          </ac:spMkLst>
        </pc:spChg>
        <pc:spChg chg="add del mod">
          <ac:chgData name="Anneline Vingsgård" userId="fded7e23-a52a-4899-a2df-f313faaa88aa" providerId="ADAL" clId="{A50A1CF2-423B-4F10-9281-37C533C321FB}" dt="2023-10-06T12:39:14.691" v="3896" actId="26606"/>
          <ac:spMkLst>
            <pc:docMk/>
            <pc:sldMk cId="1237362507" sldId="269"/>
            <ac:spMk id="22" creationId="{9D439A78-6317-113D-738F-B108DE6159FC}"/>
          </ac:spMkLst>
        </pc:spChg>
        <pc:spChg chg="add del mod">
          <ac:chgData name="Anneline Vingsgård" userId="fded7e23-a52a-4899-a2df-f313faaa88aa" providerId="ADAL" clId="{A50A1CF2-423B-4F10-9281-37C533C321FB}" dt="2023-10-06T12:43:52.059" v="3914"/>
          <ac:spMkLst>
            <pc:docMk/>
            <pc:sldMk cId="1237362507" sldId="269"/>
            <ac:spMk id="25" creationId="{F72ACB90-2E71-4506-A534-5A041594E4F6}"/>
          </ac:spMkLst>
        </pc:spChg>
        <pc:spChg chg="add mod">
          <ac:chgData name="Anneline Vingsgård" userId="fded7e23-a52a-4899-a2df-f313faaa88aa" providerId="ADAL" clId="{A50A1CF2-423B-4F10-9281-37C533C321FB}" dt="2023-10-06T12:39:14.715" v="3897" actId="26606"/>
          <ac:spMkLst>
            <pc:docMk/>
            <pc:sldMk cId="1237362507" sldId="269"/>
            <ac:spMk id="26" creationId="{96A1D696-91C5-EEA4-771B-726A8125891A}"/>
          </ac:spMkLst>
        </pc:spChg>
        <pc:graphicFrameChg chg="add del">
          <ac:chgData name="Anneline Vingsgård" userId="fded7e23-a52a-4899-a2df-f313faaa88aa" providerId="ADAL" clId="{A50A1CF2-423B-4F10-9281-37C533C321FB}" dt="2023-10-06T12:39:07.425" v="3890" actId="26606"/>
          <ac:graphicFrameMkLst>
            <pc:docMk/>
            <pc:sldMk cId="1237362507" sldId="269"/>
            <ac:graphicFrameMk id="8" creationId="{E478EF4A-F272-7138-AED1-19ED0DEECE95}"/>
          </ac:graphicFrameMkLst>
        </pc:graphicFrameChg>
        <pc:graphicFrameChg chg="add del">
          <ac:chgData name="Anneline Vingsgård" userId="fded7e23-a52a-4899-a2df-f313faaa88aa" providerId="ADAL" clId="{A50A1CF2-423B-4F10-9281-37C533C321FB}" dt="2023-10-06T12:39:08.700" v="3892" actId="26606"/>
          <ac:graphicFrameMkLst>
            <pc:docMk/>
            <pc:sldMk cId="1237362507" sldId="269"/>
            <ac:graphicFrameMk id="15" creationId="{6156B7BE-00B6-403E-C7FA-AF8A59E37D26}"/>
          </ac:graphicFrameMkLst>
        </pc:graphicFrameChg>
        <pc:graphicFrameChg chg="add del mod">
          <ac:chgData name="Anneline Vingsgård" userId="fded7e23-a52a-4899-a2df-f313faaa88aa" providerId="ADAL" clId="{A50A1CF2-423B-4F10-9281-37C533C321FB}" dt="2023-10-06T12:39:13.031" v="3894" actId="26606"/>
          <ac:graphicFrameMkLst>
            <pc:docMk/>
            <pc:sldMk cId="1237362507" sldId="269"/>
            <ac:graphicFrameMk id="19" creationId="{5DFEBB3C-6247-B46C-BCAE-6E90DE0DE653}"/>
          </ac:graphicFrameMkLst>
        </pc:graphicFrameChg>
        <pc:graphicFrameChg chg="add del mod">
          <ac:chgData name="Anneline Vingsgård" userId="fded7e23-a52a-4899-a2df-f313faaa88aa" providerId="ADAL" clId="{A50A1CF2-423B-4F10-9281-37C533C321FB}" dt="2023-10-06T12:39:14.691" v="3896" actId="26606"/>
          <ac:graphicFrameMkLst>
            <pc:docMk/>
            <pc:sldMk cId="1237362507" sldId="269"/>
            <ac:graphicFrameMk id="23" creationId="{058E2C96-6F1C-82EA-9C97-F934697606BA}"/>
          </ac:graphicFrameMkLst>
        </pc:graphicFrameChg>
        <pc:graphicFrameChg chg="add mod">
          <ac:chgData name="Anneline Vingsgård" userId="fded7e23-a52a-4899-a2df-f313faaa88aa" providerId="ADAL" clId="{A50A1CF2-423B-4F10-9281-37C533C321FB}" dt="2023-10-06T12:39:14.715" v="3897" actId="26606"/>
          <ac:graphicFrameMkLst>
            <pc:docMk/>
            <pc:sldMk cId="1237362507" sldId="269"/>
            <ac:graphicFrameMk id="27" creationId="{F1021CCE-BC90-E42D-8A20-F3E03C361671}"/>
          </ac:graphicFrameMkLst>
        </pc:graphicFrameChg>
        <pc:picChg chg="add mod">
          <ac:chgData name="Anneline Vingsgård" userId="fded7e23-a52a-4899-a2df-f313faaa88aa" providerId="ADAL" clId="{A50A1CF2-423B-4F10-9281-37C533C321FB}" dt="2023-10-06T12:43:52.059" v="3914"/>
          <ac:picMkLst>
            <pc:docMk/>
            <pc:sldMk cId="1237362507" sldId="269"/>
            <ac:picMk id="9" creationId="{687A4764-DAC2-736D-4849-07C4E0473A6B}"/>
          </ac:picMkLst>
        </pc:picChg>
      </pc:sldChg>
    </pc:docChg>
  </pc:docChgLst>
  <pc:docChgLst>
    <pc:chgData name="Anneline Vingsgård" userId="S::anvi@knse.no::fded7e23-a52a-4899-a2df-f313faaa88aa" providerId="AD" clId="Web-{49ABD1CE-5707-7464-5654-4940FEF2D41F}"/>
    <pc:docChg chg="addSld modSld sldOrd">
      <pc:chgData name="Anneline Vingsgård" userId="S::anvi@knse.no::fded7e23-a52a-4899-a2df-f313faaa88aa" providerId="AD" clId="Web-{49ABD1CE-5707-7464-5654-4940FEF2D41F}" dt="2023-10-05T21:29:04.370" v="360" actId="20577"/>
      <pc:docMkLst>
        <pc:docMk/>
      </pc:docMkLst>
      <pc:sldChg chg="modNotes">
        <pc:chgData name="Anneline Vingsgård" userId="S::anvi@knse.no::fded7e23-a52a-4899-a2df-f313faaa88aa" providerId="AD" clId="Web-{49ABD1CE-5707-7464-5654-4940FEF2D41F}" dt="2023-10-05T20:55:51.618" v="105"/>
        <pc:sldMkLst>
          <pc:docMk/>
          <pc:sldMk cId="2702601031" sldId="260"/>
        </pc:sldMkLst>
      </pc:sldChg>
      <pc:sldChg chg="ord">
        <pc:chgData name="Anneline Vingsgård" userId="S::anvi@knse.no::fded7e23-a52a-4899-a2df-f313faaa88aa" providerId="AD" clId="Web-{49ABD1CE-5707-7464-5654-4940FEF2D41F}" dt="2023-10-05T20:56:56.417" v="106"/>
        <pc:sldMkLst>
          <pc:docMk/>
          <pc:sldMk cId="3454009590" sldId="264"/>
        </pc:sldMkLst>
      </pc:sldChg>
      <pc:sldChg chg="modSp new mod setBg">
        <pc:chgData name="Anneline Vingsgård" userId="S::anvi@knse.no::fded7e23-a52a-4899-a2df-f313faaa88aa" providerId="AD" clId="Web-{49ABD1CE-5707-7464-5654-4940FEF2D41F}" dt="2023-10-05T21:29:04.370" v="360" actId="20577"/>
        <pc:sldMkLst>
          <pc:docMk/>
          <pc:sldMk cId="2269631984" sldId="266"/>
        </pc:sldMkLst>
        <pc:spChg chg="mod">
          <ac:chgData name="Anneline Vingsgård" userId="S::anvi@knse.no::fded7e23-a52a-4899-a2df-f313faaa88aa" providerId="AD" clId="Web-{49ABD1CE-5707-7464-5654-4940FEF2D41F}" dt="2023-10-05T21:25:59.944" v="268" actId="20577"/>
          <ac:spMkLst>
            <pc:docMk/>
            <pc:sldMk cId="2269631984" sldId="266"/>
            <ac:spMk id="2" creationId="{8AC0F0C9-41FA-6969-3133-5BEF0648ED94}"/>
          </ac:spMkLst>
        </pc:spChg>
        <pc:spChg chg="mod">
          <ac:chgData name="Anneline Vingsgård" userId="S::anvi@knse.no::fded7e23-a52a-4899-a2df-f313faaa88aa" providerId="AD" clId="Web-{49ABD1CE-5707-7464-5654-4940FEF2D41F}" dt="2023-10-05T21:29:04.370" v="360" actId="20577"/>
          <ac:spMkLst>
            <pc:docMk/>
            <pc:sldMk cId="2269631984" sldId="266"/>
            <ac:spMk id="3" creationId="{3FECCACA-74A3-E19D-7910-7E5F4A87EB08}"/>
          </ac:spMkLst>
        </pc:spChg>
      </pc:sldChg>
    </pc:docChg>
  </pc:docChgLst>
  <pc:docChgLst>
    <pc:chgData name="Line Rakner" userId="S::lira@knse.no::13ffe3b6-ce47-49bc-b782-f724ee9da5ca" providerId="AD" clId="Web-{639ABF16-3EB7-1352-4772-255D6FBE6203}"/>
    <pc:docChg chg="addSld delSld modSld">
      <pc:chgData name="Line Rakner" userId="S::lira@knse.no::13ffe3b6-ce47-49bc-b782-f724ee9da5ca" providerId="AD" clId="Web-{639ABF16-3EB7-1352-4772-255D6FBE6203}" dt="2023-10-06T05:02:40.443" v="19"/>
      <pc:docMkLst>
        <pc:docMk/>
      </pc:docMkLst>
      <pc:sldChg chg="modSp new del">
        <pc:chgData name="Line Rakner" userId="S::lira@knse.no::13ffe3b6-ce47-49bc-b782-f724ee9da5ca" providerId="AD" clId="Web-{639ABF16-3EB7-1352-4772-255D6FBE6203}" dt="2023-10-06T05:02:40.443" v="19"/>
        <pc:sldMkLst>
          <pc:docMk/>
          <pc:sldMk cId="3113235573" sldId="267"/>
        </pc:sldMkLst>
        <pc:spChg chg="mod">
          <ac:chgData name="Line Rakner" userId="S::lira@knse.no::13ffe3b6-ce47-49bc-b782-f724ee9da5ca" providerId="AD" clId="Web-{639ABF16-3EB7-1352-4772-255D6FBE6203}" dt="2023-10-06T05:02:37.943" v="18" actId="20577"/>
          <ac:spMkLst>
            <pc:docMk/>
            <pc:sldMk cId="3113235573" sldId="267"/>
            <ac:spMk id="2" creationId="{11BF97F0-3C7E-11F9-FDE6-922A2ADD8AE4}"/>
          </ac:spMkLst>
        </pc:spChg>
      </pc:sldChg>
    </pc:docChg>
  </pc:docChgLst>
  <pc:docChgLst>
    <pc:chgData name="Sunniva Mariero Leknes" userId="6fab4483-4ac3-4c7e-8ee0-57eb83ef29c7" providerId="ADAL" clId="{4166EAE3-22EB-4DDE-A88E-48B681248FF3}"/>
    <pc:docChg chg="undo redo custSel addSld delSld modSld">
      <pc:chgData name="Sunniva Mariero Leknes" userId="6fab4483-4ac3-4c7e-8ee0-57eb83ef29c7" providerId="ADAL" clId="{4166EAE3-22EB-4DDE-A88E-48B681248FF3}" dt="2023-09-26T13:07:51.084" v="9834" actId="13822"/>
      <pc:docMkLst>
        <pc:docMk/>
      </pc:docMkLst>
      <pc:sldChg chg="addSp delSp modSp new mod">
        <pc:chgData name="Sunniva Mariero Leknes" userId="6fab4483-4ac3-4c7e-8ee0-57eb83ef29c7" providerId="ADAL" clId="{4166EAE3-22EB-4DDE-A88E-48B681248FF3}" dt="2023-09-25T10:51:45.549" v="45" actId="26606"/>
        <pc:sldMkLst>
          <pc:docMk/>
          <pc:sldMk cId="1980791567" sldId="257"/>
        </pc:sldMkLst>
        <pc:spChg chg="mod">
          <ac:chgData name="Sunniva Mariero Leknes" userId="6fab4483-4ac3-4c7e-8ee0-57eb83ef29c7" providerId="ADAL" clId="{4166EAE3-22EB-4DDE-A88E-48B681248FF3}" dt="2023-09-25T10:50:11.447" v="41" actId="26606"/>
          <ac:spMkLst>
            <pc:docMk/>
            <pc:sldMk cId="1980791567" sldId="257"/>
            <ac:spMk id="2" creationId="{7DD05650-233E-4C6E-4581-853CE541D17F}"/>
          </ac:spMkLst>
        </pc:spChg>
        <pc:spChg chg="del mod">
          <ac:chgData name="Sunniva Mariero Leknes" userId="6fab4483-4ac3-4c7e-8ee0-57eb83ef29c7" providerId="ADAL" clId="{4166EAE3-22EB-4DDE-A88E-48B681248FF3}" dt="2023-09-25T10:50:11.447" v="41" actId="26606"/>
          <ac:spMkLst>
            <pc:docMk/>
            <pc:sldMk cId="1980791567" sldId="257"/>
            <ac:spMk id="3" creationId="{E3F90DB2-5772-64C4-2050-C7B9AD50ACC4}"/>
          </ac:spMkLst>
        </pc:spChg>
        <pc:spChg chg="mod">
          <ac:chgData name="Sunniva Mariero Leknes" userId="6fab4483-4ac3-4c7e-8ee0-57eb83ef29c7" providerId="ADAL" clId="{4166EAE3-22EB-4DDE-A88E-48B681248FF3}" dt="2023-09-25T10:50:11.447" v="41" actId="26606"/>
          <ac:spMkLst>
            <pc:docMk/>
            <pc:sldMk cId="1980791567" sldId="257"/>
            <ac:spMk id="4" creationId="{5CE714A1-A587-ECFE-D777-F8D22EB7598E}"/>
          </ac:spMkLst>
        </pc:spChg>
        <pc:spChg chg="del">
          <ac:chgData name="Sunniva Mariero Leknes" userId="6fab4483-4ac3-4c7e-8ee0-57eb83ef29c7" providerId="ADAL" clId="{4166EAE3-22EB-4DDE-A88E-48B681248FF3}" dt="2023-09-25T10:50:11.447" v="41" actId="26606"/>
          <ac:spMkLst>
            <pc:docMk/>
            <pc:sldMk cId="1980791567" sldId="257"/>
            <ac:spMk id="5" creationId="{87D89110-A004-578F-68BB-E84F1E2BE8D5}"/>
          </ac:spMkLst>
        </pc:spChg>
        <pc:spChg chg="mod">
          <ac:chgData name="Sunniva Mariero Leknes" userId="6fab4483-4ac3-4c7e-8ee0-57eb83ef29c7" providerId="ADAL" clId="{4166EAE3-22EB-4DDE-A88E-48B681248FF3}" dt="2023-09-25T10:50:11.447" v="41" actId="26606"/>
          <ac:spMkLst>
            <pc:docMk/>
            <pc:sldMk cId="1980791567" sldId="257"/>
            <ac:spMk id="6" creationId="{FF612A51-C5E4-96B4-5CC0-35145E88DBBE}"/>
          </ac:spMkLst>
        </pc:spChg>
        <pc:spChg chg="add del">
          <ac:chgData name="Sunniva Mariero Leknes" userId="6fab4483-4ac3-4c7e-8ee0-57eb83ef29c7" providerId="ADAL" clId="{4166EAE3-22EB-4DDE-A88E-48B681248FF3}" dt="2023-09-25T10:51:45.549" v="45" actId="26606"/>
          <ac:spMkLst>
            <pc:docMk/>
            <pc:sldMk cId="1980791567" sldId="257"/>
            <ac:spMk id="12" creationId="{9874497C-CE86-BE30-0BA2-0C861FA9B516}"/>
          </ac:spMkLst>
        </pc:spChg>
        <pc:spChg chg="add del">
          <ac:chgData name="Sunniva Mariero Leknes" userId="6fab4483-4ac3-4c7e-8ee0-57eb83ef29c7" providerId="ADAL" clId="{4166EAE3-22EB-4DDE-A88E-48B681248FF3}" dt="2023-09-25T10:51:45.549" v="45" actId="26606"/>
          <ac:spMkLst>
            <pc:docMk/>
            <pc:sldMk cId="1980791567" sldId="257"/>
            <ac:spMk id="17" creationId="{8CBABF2B-D809-8443-CA65-6E33D55BDFE9}"/>
          </ac:spMkLst>
        </pc:spChg>
        <pc:graphicFrameChg chg="add mod modGraphic">
          <ac:chgData name="Sunniva Mariero Leknes" userId="6fab4483-4ac3-4c7e-8ee0-57eb83ef29c7" providerId="ADAL" clId="{4166EAE3-22EB-4DDE-A88E-48B681248FF3}" dt="2023-09-25T10:51:45.549" v="45" actId="26606"/>
          <ac:graphicFrameMkLst>
            <pc:docMk/>
            <pc:sldMk cId="1980791567" sldId="257"/>
            <ac:graphicFrameMk id="8" creationId="{656B5D24-6144-1285-B144-632E6F9307D0}"/>
          </ac:graphicFrameMkLst>
        </pc:graphicFrameChg>
      </pc:sldChg>
      <pc:sldChg chg="addSp delSp modSp new del mod modClrScheme chgLayout">
        <pc:chgData name="Sunniva Mariero Leknes" userId="6fab4483-4ac3-4c7e-8ee0-57eb83ef29c7" providerId="ADAL" clId="{4166EAE3-22EB-4DDE-A88E-48B681248FF3}" dt="2023-09-26T08:45:37.673" v="3546" actId="47"/>
        <pc:sldMkLst>
          <pc:docMk/>
          <pc:sldMk cId="2238083498" sldId="258"/>
        </pc:sldMkLst>
        <pc:spChg chg="mod">
          <ac:chgData name="Sunniva Mariero Leknes" userId="6fab4483-4ac3-4c7e-8ee0-57eb83ef29c7" providerId="ADAL" clId="{4166EAE3-22EB-4DDE-A88E-48B681248FF3}" dt="2023-09-25T12:39:45.564" v="187" actId="26606"/>
          <ac:spMkLst>
            <pc:docMk/>
            <pc:sldMk cId="2238083498" sldId="258"/>
            <ac:spMk id="2" creationId="{76BE995E-0776-24D7-41E4-F08A57D994ED}"/>
          </ac:spMkLst>
        </pc:spChg>
        <pc:spChg chg="del mod">
          <ac:chgData name="Sunniva Mariero Leknes" userId="6fab4483-4ac3-4c7e-8ee0-57eb83ef29c7" providerId="ADAL" clId="{4166EAE3-22EB-4DDE-A88E-48B681248FF3}" dt="2023-09-25T12:39:45.564" v="187" actId="26606"/>
          <ac:spMkLst>
            <pc:docMk/>
            <pc:sldMk cId="2238083498" sldId="258"/>
            <ac:spMk id="3" creationId="{214CCA45-FC95-A2D3-DEB0-4C870839897E}"/>
          </ac:spMkLst>
        </pc:spChg>
        <pc:spChg chg="mod">
          <ac:chgData name="Sunniva Mariero Leknes" userId="6fab4483-4ac3-4c7e-8ee0-57eb83ef29c7" providerId="ADAL" clId="{4166EAE3-22EB-4DDE-A88E-48B681248FF3}" dt="2023-09-25T12:39:45.564" v="187" actId="26606"/>
          <ac:spMkLst>
            <pc:docMk/>
            <pc:sldMk cId="2238083498" sldId="258"/>
            <ac:spMk id="4" creationId="{32B68870-8011-E31C-809E-C9D57FA4282F}"/>
          </ac:spMkLst>
        </pc:spChg>
        <pc:spChg chg="del">
          <ac:chgData name="Sunniva Mariero Leknes" userId="6fab4483-4ac3-4c7e-8ee0-57eb83ef29c7" providerId="ADAL" clId="{4166EAE3-22EB-4DDE-A88E-48B681248FF3}" dt="2023-09-25T12:39:45.564" v="187" actId="26606"/>
          <ac:spMkLst>
            <pc:docMk/>
            <pc:sldMk cId="2238083498" sldId="258"/>
            <ac:spMk id="5" creationId="{5D325347-2854-6E38-ED20-5732BC2C672A}"/>
          </ac:spMkLst>
        </pc:spChg>
        <pc:spChg chg="mod">
          <ac:chgData name="Sunniva Mariero Leknes" userId="6fab4483-4ac3-4c7e-8ee0-57eb83ef29c7" providerId="ADAL" clId="{4166EAE3-22EB-4DDE-A88E-48B681248FF3}" dt="2023-09-25T12:39:45.564" v="187" actId="26606"/>
          <ac:spMkLst>
            <pc:docMk/>
            <pc:sldMk cId="2238083498" sldId="258"/>
            <ac:spMk id="6" creationId="{647FD9A7-DC53-B171-9F51-FC3C63544761}"/>
          </ac:spMkLst>
        </pc:spChg>
        <pc:spChg chg="add mod">
          <ac:chgData name="Sunniva Mariero Leknes" userId="6fab4483-4ac3-4c7e-8ee0-57eb83ef29c7" providerId="ADAL" clId="{4166EAE3-22EB-4DDE-A88E-48B681248FF3}" dt="2023-09-25T12:50:37.006" v="433" actId="27636"/>
          <ac:spMkLst>
            <pc:docMk/>
            <pc:sldMk cId="2238083498" sldId="258"/>
            <ac:spMk id="12" creationId="{90E3CAD7-9E16-1D57-8CF0-E8DF185B73B2}"/>
          </ac:spMkLst>
        </pc:spChg>
        <pc:spChg chg="add del mod">
          <ac:chgData name="Sunniva Mariero Leknes" userId="6fab4483-4ac3-4c7e-8ee0-57eb83ef29c7" providerId="ADAL" clId="{4166EAE3-22EB-4DDE-A88E-48B681248FF3}" dt="2023-09-25T12:49:42.611" v="426" actId="26606"/>
          <ac:spMkLst>
            <pc:docMk/>
            <pc:sldMk cId="2238083498" sldId="258"/>
            <ac:spMk id="14" creationId="{1C4C4B16-02E9-B3C1-DB68-6A49A8B50D0A}"/>
          </ac:spMkLst>
        </pc:spChg>
        <pc:spChg chg="add del">
          <ac:chgData name="Sunniva Mariero Leknes" userId="6fab4483-4ac3-4c7e-8ee0-57eb83ef29c7" providerId="ADAL" clId="{4166EAE3-22EB-4DDE-A88E-48B681248FF3}" dt="2023-09-25T12:49:42.603" v="425" actId="26606"/>
          <ac:spMkLst>
            <pc:docMk/>
            <pc:sldMk cId="2238083498" sldId="258"/>
            <ac:spMk id="19" creationId="{20F65882-D5C4-5DAD-E599-CB8FD8423CD7}"/>
          </ac:spMkLst>
        </pc:spChg>
        <pc:spChg chg="add">
          <ac:chgData name="Sunniva Mariero Leknes" userId="6fab4483-4ac3-4c7e-8ee0-57eb83ef29c7" providerId="ADAL" clId="{4166EAE3-22EB-4DDE-A88E-48B681248FF3}" dt="2023-09-25T12:49:42.611" v="426" actId="26606"/>
          <ac:spMkLst>
            <pc:docMk/>
            <pc:sldMk cId="2238083498" sldId="258"/>
            <ac:spMk id="21" creationId="{62806338-76D4-F86F-F978-BEA1CDB2AF94}"/>
          </ac:spMkLst>
        </pc:spChg>
        <pc:graphicFrameChg chg="add mod modGraphic">
          <ac:chgData name="Sunniva Mariero Leknes" userId="6fab4483-4ac3-4c7e-8ee0-57eb83ef29c7" providerId="ADAL" clId="{4166EAE3-22EB-4DDE-A88E-48B681248FF3}" dt="2023-09-25T12:51:25.982" v="477" actId="20577"/>
          <ac:graphicFrameMkLst>
            <pc:docMk/>
            <pc:sldMk cId="2238083498" sldId="258"/>
            <ac:graphicFrameMk id="8" creationId="{1960A671-59C0-4000-D3DB-37E532555BF4}"/>
          </ac:graphicFrameMkLst>
        </pc:graphicFrameChg>
      </pc:sldChg>
      <pc:sldChg chg="del">
        <pc:chgData name="Sunniva Mariero Leknes" userId="6fab4483-4ac3-4c7e-8ee0-57eb83ef29c7" providerId="ADAL" clId="{4166EAE3-22EB-4DDE-A88E-48B681248FF3}" dt="2023-09-25T10:48:13.389" v="0" actId="47"/>
        <pc:sldMkLst>
          <pc:docMk/>
          <pc:sldMk cId="2666547367" sldId="258"/>
        </pc:sldMkLst>
      </pc:sldChg>
      <pc:sldChg chg="modSp new mod">
        <pc:chgData name="Sunniva Mariero Leknes" userId="6fab4483-4ac3-4c7e-8ee0-57eb83ef29c7" providerId="ADAL" clId="{4166EAE3-22EB-4DDE-A88E-48B681248FF3}" dt="2023-09-26T08:48:36.217" v="3755" actId="27636"/>
        <pc:sldMkLst>
          <pc:docMk/>
          <pc:sldMk cId="1782791660" sldId="259"/>
        </pc:sldMkLst>
        <pc:spChg chg="mod">
          <ac:chgData name="Sunniva Mariero Leknes" userId="6fab4483-4ac3-4c7e-8ee0-57eb83ef29c7" providerId="ADAL" clId="{4166EAE3-22EB-4DDE-A88E-48B681248FF3}" dt="2023-09-26T08:48:36.217" v="3755" actId="27636"/>
          <ac:spMkLst>
            <pc:docMk/>
            <pc:sldMk cId="1782791660" sldId="259"/>
            <ac:spMk id="2" creationId="{8603C497-FB25-3C6B-410F-F401E2D442C6}"/>
          </ac:spMkLst>
        </pc:spChg>
        <pc:spChg chg="mod">
          <ac:chgData name="Sunniva Mariero Leknes" userId="6fab4483-4ac3-4c7e-8ee0-57eb83ef29c7" providerId="ADAL" clId="{4166EAE3-22EB-4DDE-A88E-48B681248FF3}" dt="2023-09-26T08:44:38.791" v="3545" actId="27636"/>
          <ac:spMkLst>
            <pc:docMk/>
            <pc:sldMk cId="1782791660" sldId="259"/>
            <ac:spMk id="3" creationId="{8A228596-22D6-9475-4C19-6A731A6FF067}"/>
          </ac:spMkLst>
        </pc:spChg>
      </pc:sldChg>
      <pc:sldChg chg="addSp delSp modSp new mod modClrScheme chgLayout modNotesTx">
        <pc:chgData name="Sunniva Mariero Leknes" userId="6fab4483-4ac3-4c7e-8ee0-57eb83ef29c7" providerId="ADAL" clId="{4166EAE3-22EB-4DDE-A88E-48B681248FF3}" dt="2023-09-26T13:07:51.084" v="9834" actId="13822"/>
        <pc:sldMkLst>
          <pc:docMk/>
          <pc:sldMk cId="2702601031" sldId="260"/>
        </pc:sldMkLst>
        <pc:spChg chg="mod">
          <ac:chgData name="Sunniva Mariero Leknes" userId="6fab4483-4ac3-4c7e-8ee0-57eb83ef29c7" providerId="ADAL" clId="{4166EAE3-22EB-4DDE-A88E-48B681248FF3}" dt="2023-09-26T12:12:13.525" v="5906" actId="26606"/>
          <ac:spMkLst>
            <pc:docMk/>
            <pc:sldMk cId="2702601031" sldId="260"/>
            <ac:spMk id="2" creationId="{1F24F984-68D1-20D7-20C1-712B055AECD8}"/>
          </ac:spMkLst>
        </pc:spChg>
        <pc:spChg chg="del mod">
          <ac:chgData name="Sunniva Mariero Leknes" userId="6fab4483-4ac3-4c7e-8ee0-57eb83ef29c7" providerId="ADAL" clId="{4166EAE3-22EB-4DDE-A88E-48B681248FF3}" dt="2023-09-26T08:11:31.345" v="852" actId="26606"/>
          <ac:spMkLst>
            <pc:docMk/>
            <pc:sldMk cId="2702601031" sldId="260"/>
            <ac:spMk id="3" creationId="{4101E211-A4D5-BD11-E81B-63953A474662}"/>
          </ac:spMkLst>
        </pc:spChg>
        <pc:spChg chg="mod">
          <ac:chgData name="Sunniva Mariero Leknes" userId="6fab4483-4ac3-4c7e-8ee0-57eb83ef29c7" providerId="ADAL" clId="{4166EAE3-22EB-4DDE-A88E-48B681248FF3}" dt="2023-09-26T12:12:13.525" v="5906" actId="26606"/>
          <ac:spMkLst>
            <pc:docMk/>
            <pc:sldMk cId="2702601031" sldId="260"/>
            <ac:spMk id="4" creationId="{6F535C0F-19F7-7390-ABEE-1321761AD512}"/>
          </ac:spMkLst>
        </pc:spChg>
        <pc:spChg chg="del">
          <ac:chgData name="Sunniva Mariero Leknes" userId="6fab4483-4ac3-4c7e-8ee0-57eb83ef29c7" providerId="ADAL" clId="{4166EAE3-22EB-4DDE-A88E-48B681248FF3}" dt="2023-09-26T08:11:31.345" v="852" actId="26606"/>
          <ac:spMkLst>
            <pc:docMk/>
            <pc:sldMk cId="2702601031" sldId="260"/>
            <ac:spMk id="5" creationId="{EEB5558B-8058-D191-03A4-88B4CC6870C4}"/>
          </ac:spMkLst>
        </pc:spChg>
        <pc:spChg chg="mod">
          <ac:chgData name="Sunniva Mariero Leknes" userId="6fab4483-4ac3-4c7e-8ee0-57eb83ef29c7" providerId="ADAL" clId="{4166EAE3-22EB-4DDE-A88E-48B681248FF3}" dt="2023-09-26T12:12:13.525" v="5906" actId="26606"/>
          <ac:spMkLst>
            <pc:docMk/>
            <pc:sldMk cId="2702601031" sldId="260"/>
            <ac:spMk id="6" creationId="{18B1C02E-6C12-A5EB-0D0D-D45D5FA0EC30}"/>
          </ac:spMkLst>
        </pc:spChg>
        <pc:spChg chg="add del">
          <ac:chgData name="Sunniva Mariero Leknes" userId="6fab4483-4ac3-4c7e-8ee0-57eb83ef29c7" providerId="ADAL" clId="{4166EAE3-22EB-4DDE-A88E-48B681248FF3}" dt="2023-09-26T12:09:50.032" v="5856" actId="11529"/>
          <ac:spMkLst>
            <pc:docMk/>
            <pc:sldMk cId="2702601031" sldId="260"/>
            <ac:spMk id="10" creationId="{3E8DC5BC-61F2-6712-0085-0AD3C9B122A6}"/>
          </ac:spMkLst>
        </pc:spChg>
        <pc:spChg chg="add del mod">
          <ac:chgData name="Sunniva Mariero Leknes" userId="6fab4483-4ac3-4c7e-8ee0-57eb83ef29c7" providerId="ADAL" clId="{4166EAE3-22EB-4DDE-A88E-48B681248FF3}" dt="2023-09-26T08:12:25.834" v="857" actId="26606"/>
          <ac:spMkLst>
            <pc:docMk/>
            <pc:sldMk cId="2702601031" sldId="260"/>
            <ac:spMk id="12" creationId="{7B5A46D4-52B9-16B1-E690-3DD70D1E6FAC}"/>
          </ac:spMkLst>
        </pc:spChg>
        <pc:spChg chg="add del mod">
          <ac:chgData name="Sunniva Mariero Leknes" userId="6fab4483-4ac3-4c7e-8ee0-57eb83ef29c7" providerId="ADAL" clId="{4166EAE3-22EB-4DDE-A88E-48B681248FF3}" dt="2023-09-26T08:12:25.834" v="857" actId="26606"/>
          <ac:spMkLst>
            <pc:docMk/>
            <pc:sldMk cId="2702601031" sldId="260"/>
            <ac:spMk id="14" creationId="{A9AE2045-E106-A229-1D64-FD2488DB6460}"/>
          </ac:spMkLst>
        </pc:spChg>
        <pc:spChg chg="add mod ord">
          <ac:chgData name="Sunniva Mariero Leknes" userId="6fab4483-4ac3-4c7e-8ee0-57eb83ef29c7" providerId="ADAL" clId="{4166EAE3-22EB-4DDE-A88E-48B681248FF3}" dt="2023-09-26T13:07:51.084" v="9834" actId="13822"/>
          <ac:spMkLst>
            <pc:docMk/>
            <pc:sldMk cId="2702601031" sldId="260"/>
            <ac:spMk id="19" creationId="{A59FB9FC-D933-2175-C96A-54BFC9B62DF3}"/>
          </ac:spMkLst>
        </pc:spChg>
        <pc:spChg chg="add del mod">
          <ac:chgData name="Sunniva Mariero Leknes" userId="6fab4483-4ac3-4c7e-8ee0-57eb83ef29c7" providerId="ADAL" clId="{4166EAE3-22EB-4DDE-A88E-48B681248FF3}" dt="2023-09-26T12:10:11.229" v="5857" actId="26606"/>
          <ac:spMkLst>
            <pc:docMk/>
            <pc:sldMk cId="2702601031" sldId="260"/>
            <ac:spMk id="21" creationId="{BB4F735E-0715-103E-2B62-C5108C277D71}"/>
          </ac:spMkLst>
        </pc:spChg>
        <pc:spChg chg="add del">
          <ac:chgData name="Sunniva Mariero Leknes" userId="6fab4483-4ac3-4c7e-8ee0-57eb83ef29c7" providerId="ADAL" clId="{4166EAE3-22EB-4DDE-A88E-48B681248FF3}" dt="2023-09-26T12:08:15.814" v="5852" actId="26606"/>
          <ac:spMkLst>
            <pc:docMk/>
            <pc:sldMk cId="2702601031" sldId="260"/>
            <ac:spMk id="23" creationId="{AF90A75F-D984-F8C5-019A-3AAACE394035}"/>
          </ac:spMkLst>
        </pc:spChg>
        <pc:spChg chg="add del mod">
          <ac:chgData name="Sunniva Mariero Leknes" userId="6fab4483-4ac3-4c7e-8ee0-57eb83ef29c7" providerId="ADAL" clId="{4166EAE3-22EB-4DDE-A88E-48B681248FF3}" dt="2023-09-26T12:12:13.525" v="5906" actId="26606"/>
          <ac:spMkLst>
            <pc:docMk/>
            <pc:sldMk cId="2702601031" sldId="260"/>
            <ac:spMk id="24" creationId="{20717680-7E9A-2F75-5A0B-30E62C5B47E4}"/>
          </ac:spMkLst>
        </pc:spChg>
        <pc:spChg chg="add del">
          <ac:chgData name="Sunniva Mariero Leknes" userId="6fab4483-4ac3-4c7e-8ee0-57eb83ef29c7" providerId="ADAL" clId="{4166EAE3-22EB-4DDE-A88E-48B681248FF3}" dt="2023-09-26T08:20:51.513" v="1197" actId="26606"/>
          <ac:spMkLst>
            <pc:docMk/>
            <pc:sldMk cId="2702601031" sldId="260"/>
            <ac:spMk id="26" creationId="{3C2E2BE5-F616-66E9-9CBB-4790C58C6A79}"/>
          </ac:spMkLst>
        </pc:spChg>
        <pc:spChg chg="add mod">
          <ac:chgData name="Sunniva Mariero Leknes" userId="6fab4483-4ac3-4c7e-8ee0-57eb83ef29c7" providerId="ADAL" clId="{4166EAE3-22EB-4DDE-A88E-48B681248FF3}" dt="2023-09-26T12:12:13.525" v="5906" actId="26606"/>
          <ac:spMkLst>
            <pc:docMk/>
            <pc:sldMk cId="2702601031" sldId="260"/>
            <ac:spMk id="29" creationId="{7790474D-68F2-EF51-2C5A-FFF9802FFC2B}"/>
          </ac:spMkLst>
        </pc:spChg>
        <pc:graphicFrameChg chg="add del">
          <ac:chgData name="Sunniva Mariero Leknes" userId="6fab4483-4ac3-4c7e-8ee0-57eb83ef29c7" providerId="ADAL" clId="{4166EAE3-22EB-4DDE-A88E-48B681248FF3}" dt="2023-09-26T12:04:58.760" v="5845" actId="21"/>
          <ac:graphicFrameMkLst>
            <pc:docMk/>
            <pc:sldMk cId="2702601031" sldId="260"/>
            <ac:graphicFrameMk id="3" creationId="{BB7366EA-1009-C328-F6F3-99FFE59EEB5D}"/>
          </ac:graphicFrameMkLst>
        </pc:graphicFrameChg>
        <pc:graphicFrameChg chg="add del">
          <ac:chgData name="Sunniva Mariero Leknes" userId="6fab4483-4ac3-4c7e-8ee0-57eb83ef29c7" providerId="ADAL" clId="{4166EAE3-22EB-4DDE-A88E-48B681248FF3}" dt="2023-09-26T12:05:21.496" v="5847"/>
          <ac:graphicFrameMkLst>
            <pc:docMk/>
            <pc:sldMk cId="2702601031" sldId="260"/>
            <ac:graphicFrameMk id="5" creationId="{B8DEC842-D8A2-E930-3568-3052CF3D006C}"/>
          </ac:graphicFrameMkLst>
        </pc:graphicFrameChg>
        <pc:graphicFrameChg chg="add mod modGraphic">
          <ac:chgData name="Sunniva Mariero Leknes" userId="6fab4483-4ac3-4c7e-8ee0-57eb83ef29c7" providerId="ADAL" clId="{4166EAE3-22EB-4DDE-A88E-48B681248FF3}" dt="2023-09-26T12:12:13.525" v="5906" actId="26606"/>
          <ac:graphicFrameMkLst>
            <pc:docMk/>
            <pc:sldMk cId="2702601031" sldId="260"/>
            <ac:graphicFrameMk id="8" creationId="{F4D10C5E-90F7-4384-C585-BB1E5A1866FB}"/>
          </ac:graphicFrameMkLst>
        </pc:graphicFrameChg>
        <pc:picChg chg="add del mod">
          <ac:chgData name="Sunniva Mariero Leknes" userId="6fab4483-4ac3-4c7e-8ee0-57eb83ef29c7" providerId="ADAL" clId="{4166EAE3-22EB-4DDE-A88E-48B681248FF3}" dt="2023-09-26T12:07:47.575" v="5850" actId="478"/>
          <ac:picMkLst>
            <pc:docMk/>
            <pc:sldMk cId="2702601031" sldId="260"/>
            <ac:picMk id="9" creationId="{B104DB12-DDCB-F9B3-09EB-7B594CCCE81E}"/>
          </ac:picMkLst>
        </pc:picChg>
      </pc:sldChg>
      <pc:sldChg chg="addSp delSp modSp new del mod modClrScheme chgLayout">
        <pc:chgData name="Sunniva Mariero Leknes" userId="6fab4483-4ac3-4c7e-8ee0-57eb83ef29c7" providerId="ADAL" clId="{4166EAE3-22EB-4DDE-A88E-48B681248FF3}" dt="2023-09-26T12:46:48.855" v="8338" actId="2696"/>
        <pc:sldMkLst>
          <pc:docMk/>
          <pc:sldMk cId="1006561573" sldId="261"/>
        </pc:sldMkLst>
        <pc:spChg chg="mod">
          <ac:chgData name="Sunniva Mariero Leknes" userId="6fab4483-4ac3-4c7e-8ee0-57eb83ef29c7" providerId="ADAL" clId="{4166EAE3-22EB-4DDE-A88E-48B681248FF3}" dt="2023-09-26T12:14:47.431" v="6002" actId="26606"/>
          <ac:spMkLst>
            <pc:docMk/>
            <pc:sldMk cId="1006561573" sldId="261"/>
            <ac:spMk id="2" creationId="{C07AC8E5-8E6B-111B-54CD-EDBFFDF637D6}"/>
          </ac:spMkLst>
        </pc:spChg>
        <pc:spChg chg="add del mod">
          <ac:chgData name="Sunniva Mariero Leknes" userId="6fab4483-4ac3-4c7e-8ee0-57eb83ef29c7" providerId="ADAL" clId="{4166EAE3-22EB-4DDE-A88E-48B681248FF3}" dt="2023-09-26T12:15:03.784" v="6024" actId="5793"/>
          <ac:spMkLst>
            <pc:docMk/>
            <pc:sldMk cId="1006561573" sldId="261"/>
            <ac:spMk id="3" creationId="{A765AA72-3159-BD16-871F-C90C165263E1}"/>
          </ac:spMkLst>
        </pc:spChg>
        <pc:spChg chg="mod">
          <ac:chgData name="Sunniva Mariero Leknes" userId="6fab4483-4ac3-4c7e-8ee0-57eb83ef29c7" providerId="ADAL" clId="{4166EAE3-22EB-4DDE-A88E-48B681248FF3}" dt="2023-09-26T12:14:47.431" v="6002" actId="26606"/>
          <ac:spMkLst>
            <pc:docMk/>
            <pc:sldMk cId="1006561573" sldId="261"/>
            <ac:spMk id="4" creationId="{1F340AF5-484D-5029-92F8-2C9CB5A5CC16}"/>
          </ac:spMkLst>
        </pc:spChg>
        <pc:spChg chg="add del">
          <ac:chgData name="Sunniva Mariero Leknes" userId="6fab4483-4ac3-4c7e-8ee0-57eb83ef29c7" providerId="ADAL" clId="{4166EAE3-22EB-4DDE-A88E-48B681248FF3}" dt="2023-09-26T12:14:47.431" v="6002" actId="26606"/>
          <ac:spMkLst>
            <pc:docMk/>
            <pc:sldMk cId="1006561573" sldId="261"/>
            <ac:spMk id="5" creationId="{BC6EDC16-E033-5461-09F0-BDBD8723B234}"/>
          </ac:spMkLst>
        </pc:spChg>
        <pc:spChg chg="mod">
          <ac:chgData name="Sunniva Mariero Leknes" userId="6fab4483-4ac3-4c7e-8ee0-57eb83ef29c7" providerId="ADAL" clId="{4166EAE3-22EB-4DDE-A88E-48B681248FF3}" dt="2023-09-26T12:14:47.431" v="6002" actId="26606"/>
          <ac:spMkLst>
            <pc:docMk/>
            <pc:sldMk cId="1006561573" sldId="261"/>
            <ac:spMk id="6" creationId="{2CF91A77-65D2-8541-F9ED-D2F4A94562D9}"/>
          </ac:spMkLst>
        </pc:spChg>
        <pc:spChg chg="add del mod">
          <ac:chgData name="Sunniva Mariero Leknes" userId="6fab4483-4ac3-4c7e-8ee0-57eb83ef29c7" providerId="ADAL" clId="{4166EAE3-22EB-4DDE-A88E-48B681248FF3}" dt="2023-09-26T12:14:38.620" v="6000" actId="26606"/>
          <ac:spMkLst>
            <pc:docMk/>
            <pc:sldMk cId="1006561573" sldId="261"/>
            <ac:spMk id="12" creationId="{1B0D0BA1-25D6-57FD-FEB0-120A1265E1C2}"/>
          </ac:spMkLst>
        </pc:spChg>
        <pc:spChg chg="add del mod">
          <ac:chgData name="Sunniva Mariero Leknes" userId="6fab4483-4ac3-4c7e-8ee0-57eb83ef29c7" providerId="ADAL" clId="{4166EAE3-22EB-4DDE-A88E-48B681248FF3}" dt="2023-09-26T12:14:38.620" v="6000" actId="26606"/>
          <ac:spMkLst>
            <pc:docMk/>
            <pc:sldMk cId="1006561573" sldId="261"/>
            <ac:spMk id="14" creationId="{A38B1666-C0E2-145F-E950-A259612F9955}"/>
          </ac:spMkLst>
        </pc:spChg>
        <pc:spChg chg="add del mod">
          <ac:chgData name="Sunniva Mariero Leknes" userId="6fab4483-4ac3-4c7e-8ee0-57eb83ef29c7" providerId="ADAL" clId="{4166EAE3-22EB-4DDE-A88E-48B681248FF3}" dt="2023-09-26T12:14:47.431" v="6002" actId="26606"/>
          <ac:spMkLst>
            <pc:docMk/>
            <pc:sldMk cId="1006561573" sldId="261"/>
            <ac:spMk id="16" creationId="{10CAE5C3-44F0-80D2-7CE2-D86CF41567A6}"/>
          </ac:spMkLst>
        </pc:spChg>
        <pc:spChg chg="add del mod">
          <ac:chgData name="Sunniva Mariero Leknes" userId="6fab4483-4ac3-4c7e-8ee0-57eb83ef29c7" providerId="ADAL" clId="{4166EAE3-22EB-4DDE-A88E-48B681248FF3}" dt="2023-09-26T12:14:47.431" v="6002" actId="26606"/>
          <ac:spMkLst>
            <pc:docMk/>
            <pc:sldMk cId="1006561573" sldId="261"/>
            <ac:spMk id="17" creationId="{F278DB92-4788-158E-52B1-F5F3ABD1C825}"/>
          </ac:spMkLst>
        </pc:spChg>
        <pc:graphicFrameChg chg="add del mod">
          <ac:chgData name="Sunniva Mariero Leknes" userId="6fab4483-4ac3-4c7e-8ee0-57eb83ef29c7" providerId="ADAL" clId="{4166EAE3-22EB-4DDE-A88E-48B681248FF3}" dt="2023-09-26T12:14:38.620" v="6000" actId="26606"/>
          <ac:graphicFrameMkLst>
            <pc:docMk/>
            <pc:sldMk cId="1006561573" sldId="261"/>
            <ac:graphicFrameMk id="8" creationId="{C7D1E95C-6976-C3AC-295D-C1AF4CF89E69}"/>
          </ac:graphicFrameMkLst>
        </pc:graphicFrameChg>
        <pc:graphicFrameChg chg="add del mod">
          <ac:chgData name="Sunniva Mariero Leknes" userId="6fab4483-4ac3-4c7e-8ee0-57eb83ef29c7" providerId="ADAL" clId="{4166EAE3-22EB-4DDE-A88E-48B681248FF3}" dt="2023-09-26T12:14:47.431" v="6002" actId="26606"/>
          <ac:graphicFrameMkLst>
            <pc:docMk/>
            <pc:sldMk cId="1006561573" sldId="261"/>
            <ac:graphicFrameMk id="18" creationId="{47EF2863-FDC9-261D-C11E-F620081E0FA9}"/>
          </ac:graphicFrameMkLst>
        </pc:graphicFrameChg>
      </pc:sldChg>
      <pc:sldChg chg="modSp new mod">
        <pc:chgData name="Sunniva Mariero Leknes" userId="6fab4483-4ac3-4c7e-8ee0-57eb83ef29c7" providerId="ADAL" clId="{4166EAE3-22EB-4DDE-A88E-48B681248FF3}" dt="2023-09-26T08:48:58.224" v="3778" actId="20577"/>
        <pc:sldMkLst>
          <pc:docMk/>
          <pc:sldMk cId="1199289892" sldId="262"/>
        </pc:sldMkLst>
        <pc:spChg chg="mod">
          <ac:chgData name="Sunniva Mariero Leknes" userId="6fab4483-4ac3-4c7e-8ee0-57eb83ef29c7" providerId="ADAL" clId="{4166EAE3-22EB-4DDE-A88E-48B681248FF3}" dt="2023-09-26T08:48:52.721" v="3757" actId="27636"/>
          <ac:spMkLst>
            <pc:docMk/>
            <pc:sldMk cId="1199289892" sldId="262"/>
            <ac:spMk id="2" creationId="{989AC18A-02A2-812E-34C9-B434A26A51DB}"/>
          </ac:spMkLst>
        </pc:spChg>
        <pc:spChg chg="mod">
          <ac:chgData name="Sunniva Mariero Leknes" userId="6fab4483-4ac3-4c7e-8ee0-57eb83ef29c7" providerId="ADAL" clId="{4166EAE3-22EB-4DDE-A88E-48B681248FF3}" dt="2023-09-26T08:48:58.224" v="3778" actId="20577"/>
          <ac:spMkLst>
            <pc:docMk/>
            <pc:sldMk cId="1199289892" sldId="262"/>
            <ac:spMk id="3" creationId="{C935A11D-200E-DC81-BBB2-B72B9C4717B9}"/>
          </ac:spMkLst>
        </pc:spChg>
      </pc:sldChg>
      <pc:sldChg chg="addSp delSp modSp new mod modClrScheme chgLayout">
        <pc:chgData name="Sunniva Mariero Leknes" userId="6fab4483-4ac3-4c7e-8ee0-57eb83ef29c7" providerId="ADAL" clId="{4166EAE3-22EB-4DDE-A88E-48B681248FF3}" dt="2023-09-26T12:46:23.822" v="8337" actId="255"/>
        <pc:sldMkLst>
          <pc:docMk/>
          <pc:sldMk cId="378867915" sldId="263"/>
        </pc:sldMkLst>
        <pc:spChg chg="mod">
          <ac:chgData name="Sunniva Mariero Leknes" userId="6fab4483-4ac3-4c7e-8ee0-57eb83ef29c7" providerId="ADAL" clId="{4166EAE3-22EB-4DDE-A88E-48B681248FF3}" dt="2023-09-26T12:46:13.523" v="8336" actId="255"/>
          <ac:spMkLst>
            <pc:docMk/>
            <pc:sldMk cId="378867915" sldId="263"/>
            <ac:spMk id="2" creationId="{B738B23E-9471-33B3-6C53-B7CFCB1DB1BC}"/>
          </ac:spMkLst>
        </pc:spChg>
        <pc:spChg chg="del">
          <ac:chgData name="Sunniva Mariero Leknes" userId="6fab4483-4ac3-4c7e-8ee0-57eb83ef29c7" providerId="ADAL" clId="{4166EAE3-22EB-4DDE-A88E-48B681248FF3}" dt="2023-09-26T08:49:47.491" v="3855" actId="26606"/>
          <ac:spMkLst>
            <pc:docMk/>
            <pc:sldMk cId="378867915" sldId="263"/>
            <ac:spMk id="3" creationId="{41845080-C6E4-1663-1987-DAC94B922C77}"/>
          </ac:spMkLst>
        </pc:spChg>
        <pc:spChg chg="mod">
          <ac:chgData name="Sunniva Mariero Leknes" userId="6fab4483-4ac3-4c7e-8ee0-57eb83ef29c7" providerId="ADAL" clId="{4166EAE3-22EB-4DDE-A88E-48B681248FF3}" dt="2023-09-26T12:44:50.650" v="8327" actId="26606"/>
          <ac:spMkLst>
            <pc:docMk/>
            <pc:sldMk cId="378867915" sldId="263"/>
            <ac:spMk id="4" creationId="{285F6E84-08C9-54BD-EBBC-09BF4F0B3C5B}"/>
          </ac:spMkLst>
        </pc:spChg>
        <pc:spChg chg="del">
          <ac:chgData name="Sunniva Mariero Leknes" userId="6fab4483-4ac3-4c7e-8ee0-57eb83ef29c7" providerId="ADAL" clId="{4166EAE3-22EB-4DDE-A88E-48B681248FF3}" dt="2023-09-26T08:49:47.491" v="3855" actId="26606"/>
          <ac:spMkLst>
            <pc:docMk/>
            <pc:sldMk cId="378867915" sldId="263"/>
            <ac:spMk id="5" creationId="{DC997F3C-60B5-7114-7679-F4E5E6536F40}"/>
          </ac:spMkLst>
        </pc:spChg>
        <pc:spChg chg="mod">
          <ac:chgData name="Sunniva Mariero Leknes" userId="6fab4483-4ac3-4c7e-8ee0-57eb83ef29c7" providerId="ADAL" clId="{4166EAE3-22EB-4DDE-A88E-48B681248FF3}" dt="2023-09-26T12:44:50.650" v="8327" actId="26606"/>
          <ac:spMkLst>
            <pc:docMk/>
            <pc:sldMk cId="378867915" sldId="263"/>
            <ac:spMk id="6" creationId="{9E5E365D-3CB1-8BF7-DAA2-BA72A9719151}"/>
          </ac:spMkLst>
        </pc:spChg>
        <pc:spChg chg="add del mod">
          <ac:chgData name="Sunniva Mariero Leknes" userId="6fab4483-4ac3-4c7e-8ee0-57eb83ef29c7" providerId="ADAL" clId="{4166EAE3-22EB-4DDE-A88E-48B681248FF3}" dt="2023-09-26T09:00:20.711" v="5124" actId="26606"/>
          <ac:spMkLst>
            <pc:docMk/>
            <pc:sldMk cId="378867915" sldId="263"/>
            <ac:spMk id="11" creationId="{EFF1461E-63B1-92BE-D5C8-8DB53FD9191D}"/>
          </ac:spMkLst>
        </pc:spChg>
        <pc:spChg chg="add mod">
          <ac:chgData name="Sunniva Mariero Leknes" userId="6fab4483-4ac3-4c7e-8ee0-57eb83ef29c7" providerId="ADAL" clId="{4166EAE3-22EB-4DDE-A88E-48B681248FF3}" dt="2023-09-26T12:46:23.822" v="8337" actId="255"/>
          <ac:spMkLst>
            <pc:docMk/>
            <pc:sldMk cId="378867915" sldId="263"/>
            <ac:spMk id="13" creationId="{3AC31FED-AC93-7089-7CC1-6BF760286573}"/>
          </ac:spMkLst>
        </pc:spChg>
        <pc:spChg chg="add del mod">
          <ac:chgData name="Sunniva Mariero Leknes" userId="6fab4483-4ac3-4c7e-8ee0-57eb83ef29c7" providerId="ADAL" clId="{4166EAE3-22EB-4DDE-A88E-48B681248FF3}" dt="2023-09-26T09:00:20.711" v="5124" actId="26606"/>
          <ac:spMkLst>
            <pc:docMk/>
            <pc:sldMk cId="378867915" sldId="263"/>
            <ac:spMk id="15" creationId="{D9C589A4-A1FE-7A4E-118D-984F35C6D7E0}"/>
          </ac:spMkLst>
        </pc:spChg>
        <pc:spChg chg="add del mod">
          <ac:chgData name="Sunniva Mariero Leknes" userId="6fab4483-4ac3-4c7e-8ee0-57eb83ef29c7" providerId="ADAL" clId="{4166EAE3-22EB-4DDE-A88E-48B681248FF3}" dt="2023-09-26T12:41:03.480" v="8250" actId="26606"/>
          <ac:spMkLst>
            <pc:docMk/>
            <pc:sldMk cId="378867915" sldId="263"/>
            <ac:spMk id="21" creationId="{77DD7A74-6E10-56A5-E521-A514D0BADA1C}"/>
          </ac:spMkLst>
        </pc:spChg>
        <pc:spChg chg="add del mod">
          <ac:chgData name="Sunniva Mariero Leknes" userId="6fab4483-4ac3-4c7e-8ee0-57eb83ef29c7" providerId="ADAL" clId="{4166EAE3-22EB-4DDE-A88E-48B681248FF3}" dt="2023-09-26T12:41:23.775" v="8257" actId="26606"/>
          <ac:spMkLst>
            <pc:docMk/>
            <pc:sldMk cId="378867915" sldId="263"/>
            <ac:spMk id="26" creationId="{51767FB1-F64C-8FCB-99B3-9EBC6E05FC9B}"/>
          </ac:spMkLst>
        </pc:spChg>
        <pc:spChg chg="add del">
          <ac:chgData name="Sunniva Mariero Leknes" userId="6fab4483-4ac3-4c7e-8ee0-57eb83ef29c7" providerId="ADAL" clId="{4166EAE3-22EB-4DDE-A88E-48B681248FF3}" dt="2023-09-26T12:43:52.305" v="8322" actId="26606"/>
          <ac:spMkLst>
            <pc:docMk/>
            <pc:sldMk cId="378867915" sldId="263"/>
            <ac:spMk id="31" creationId="{44D3D037-759F-CC60-7D71-AFA58A6A1861}"/>
          </ac:spMkLst>
        </pc:spChg>
        <pc:spChg chg="add del">
          <ac:chgData name="Sunniva Mariero Leknes" userId="6fab4483-4ac3-4c7e-8ee0-57eb83ef29c7" providerId="ADAL" clId="{4166EAE3-22EB-4DDE-A88E-48B681248FF3}" dt="2023-09-26T12:43:48.074" v="8319" actId="26606"/>
          <ac:spMkLst>
            <pc:docMk/>
            <pc:sldMk cId="378867915" sldId="263"/>
            <ac:spMk id="36" creationId="{21166CBE-E01A-C49F-E6C8-D0CDB5EC5136}"/>
          </ac:spMkLst>
        </pc:spChg>
        <pc:spChg chg="add del mod">
          <ac:chgData name="Sunniva Mariero Leknes" userId="6fab4483-4ac3-4c7e-8ee0-57eb83ef29c7" providerId="ADAL" clId="{4166EAE3-22EB-4DDE-A88E-48B681248FF3}" dt="2023-09-26T12:43:52.250" v="8321" actId="26606"/>
          <ac:spMkLst>
            <pc:docMk/>
            <pc:sldMk cId="378867915" sldId="263"/>
            <ac:spMk id="38" creationId="{D655B2CE-8BD0-42E2-39A1-CB434EE65315}"/>
          </ac:spMkLst>
        </pc:spChg>
        <pc:spChg chg="add del mod">
          <ac:chgData name="Sunniva Mariero Leknes" userId="6fab4483-4ac3-4c7e-8ee0-57eb83ef29c7" providerId="ADAL" clId="{4166EAE3-22EB-4DDE-A88E-48B681248FF3}" dt="2023-09-26T12:44:50.710" v="8328" actId="26606"/>
          <ac:spMkLst>
            <pc:docMk/>
            <pc:sldMk cId="378867915" sldId="263"/>
            <ac:spMk id="40" creationId="{4C9771B8-F28C-263E-7211-9A8F9A0750DD}"/>
          </ac:spMkLst>
        </pc:spChg>
        <pc:spChg chg="add del mod">
          <ac:chgData name="Sunniva Mariero Leknes" userId="6fab4483-4ac3-4c7e-8ee0-57eb83ef29c7" providerId="ADAL" clId="{4166EAE3-22EB-4DDE-A88E-48B681248FF3}" dt="2023-09-26T12:44:41.944" v="8325" actId="26606"/>
          <ac:spMkLst>
            <pc:docMk/>
            <pc:sldMk cId="378867915" sldId="263"/>
            <ac:spMk id="45" creationId="{383A1289-7B0F-8AA3-E8F0-4435688D545F}"/>
          </ac:spMkLst>
        </pc:spChg>
        <pc:spChg chg="add del mod">
          <ac:chgData name="Sunniva Mariero Leknes" userId="6fab4483-4ac3-4c7e-8ee0-57eb83ef29c7" providerId="ADAL" clId="{4166EAE3-22EB-4DDE-A88E-48B681248FF3}" dt="2023-09-26T12:44:50.650" v="8327" actId="26606"/>
          <ac:spMkLst>
            <pc:docMk/>
            <pc:sldMk cId="378867915" sldId="263"/>
            <ac:spMk id="47" creationId="{F32E6EB3-A96E-5075-8C6C-4514D13A117E}"/>
          </ac:spMkLst>
        </pc:spChg>
        <pc:spChg chg="add">
          <ac:chgData name="Sunniva Mariero Leknes" userId="6fab4483-4ac3-4c7e-8ee0-57eb83ef29c7" providerId="ADAL" clId="{4166EAE3-22EB-4DDE-A88E-48B681248FF3}" dt="2023-09-26T12:44:50.710" v="8328" actId="26606"/>
          <ac:spMkLst>
            <pc:docMk/>
            <pc:sldMk cId="378867915" sldId="263"/>
            <ac:spMk id="49" creationId="{F09C96E0-65EF-A0DD-DCEF-9FE83E3EC6F3}"/>
          </ac:spMkLst>
        </pc:spChg>
        <pc:graphicFrameChg chg="add mod modGraphic">
          <ac:chgData name="Sunniva Mariero Leknes" userId="6fab4483-4ac3-4c7e-8ee0-57eb83ef29c7" providerId="ADAL" clId="{4166EAE3-22EB-4DDE-A88E-48B681248FF3}" dt="2023-09-26T12:46:00.884" v="8334" actId="14100"/>
          <ac:graphicFrameMkLst>
            <pc:docMk/>
            <pc:sldMk cId="378867915" sldId="263"/>
            <ac:graphicFrameMk id="17" creationId="{233EB635-FA3A-2E98-AC65-2C76CD42F40E}"/>
          </ac:graphicFrameMkLst>
        </pc:graphicFrameChg>
      </pc:sldChg>
      <pc:sldChg chg="del">
        <pc:chgData name="Sunniva Mariero Leknes" userId="6fab4483-4ac3-4c7e-8ee0-57eb83ef29c7" providerId="ADAL" clId="{4166EAE3-22EB-4DDE-A88E-48B681248FF3}" dt="2023-09-25T10:48:14.439" v="1" actId="47"/>
        <pc:sldMkLst>
          <pc:docMk/>
          <pc:sldMk cId="1605869698" sldId="263"/>
        </pc:sldMkLst>
      </pc:sldChg>
      <pc:sldChg chg="addSp delSp modSp new mod modNotesTx">
        <pc:chgData name="Sunniva Mariero Leknes" userId="6fab4483-4ac3-4c7e-8ee0-57eb83ef29c7" providerId="ADAL" clId="{4166EAE3-22EB-4DDE-A88E-48B681248FF3}" dt="2023-09-26T12:40:34.483" v="8249" actId="20577"/>
        <pc:sldMkLst>
          <pc:docMk/>
          <pc:sldMk cId="3454009590" sldId="264"/>
        </pc:sldMkLst>
        <pc:spChg chg="mod">
          <ac:chgData name="Sunniva Mariero Leknes" userId="6fab4483-4ac3-4c7e-8ee0-57eb83ef29c7" providerId="ADAL" clId="{4166EAE3-22EB-4DDE-A88E-48B681248FF3}" dt="2023-09-26T12:16:11.751" v="6034" actId="26606"/>
          <ac:spMkLst>
            <pc:docMk/>
            <pc:sldMk cId="3454009590" sldId="264"/>
            <ac:spMk id="2" creationId="{AE9D7BD1-6D94-6564-FD15-828A9F7DE790}"/>
          </ac:spMkLst>
        </pc:spChg>
        <pc:spChg chg="del mod">
          <ac:chgData name="Sunniva Mariero Leknes" userId="6fab4483-4ac3-4c7e-8ee0-57eb83ef29c7" providerId="ADAL" clId="{4166EAE3-22EB-4DDE-A88E-48B681248FF3}" dt="2023-09-26T12:16:11.751" v="6034" actId="26606"/>
          <ac:spMkLst>
            <pc:docMk/>
            <pc:sldMk cId="3454009590" sldId="264"/>
            <ac:spMk id="3" creationId="{952FD10D-91A1-2B71-FD36-CD943EA36C76}"/>
          </ac:spMkLst>
        </pc:spChg>
        <pc:spChg chg="mod">
          <ac:chgData name="Sunniva Mariero Leknes" userId="6fab4483-4ac3-4c7e-8ee0-57eb83ef29c7" providerId="ADAL" clId="{4166EAE3-22EB-4DDE-A88E-48B681248FF3}" dt="2023-09-26T12:28:35.920" v="7492" actId="313"/>
          <ac:spMkLst>
            <pc:docMk/>
            <pc:sldMk cId="3454009590" sldId="264"/>
            <ac:spMk id="4" creationId="{CD880AD1-FC84-B7DA-40DA-961D249206CF}"/>
          </ac:spMkLst>
        </pc:spChg>
        <pc:spChg chg="mod">
          <ac:chgData name="Sunniva Mariero Leknes" userId="6fab4483-4ac3-4c7e-8ee0-57eb83ef29c7" providerId="ADAL" clId="{4166EAE3-22EB-4DDE-A88E-48B681248FF3}" dt="2023-09-26T12:16:11.751" v="6034" actId="26606"/>
          <ac:spMkLst>
            <pc:docMk/>
            <pc:sldMk cId="3454009590" sldId="264"/>
            <ac:spMk id="5" creationId="{F7CFFAD8-3988-3344-ABF2-CDFCCE168A88}"/>
          </ac:spMkLst>
        </pc:spChg>
        <pc:spChg chg="del">
          <ac:chgData name="Sunniva Mariero Leknes" userId="6fab4483-4ac3-4c7e-8ee0-57eb83ef29c7" providerId="ADAL" clId="{4166EAE3-22EB-4DDE-A88E-48B681248FF3}" dt="2023-09-26T12:16:11.751" v="6034" actId="26606"/>
          <ac:spMkLst>
            <pc:docMk/>
            <pc:sldMk cId="3454009590" sldId="264"/>
            <ac:spMk id="6" creationId="{202AA999-071F-0C56-A5A8-C1A9A0F94B62}"/>
          </ac:spMkLst>
        </pc:spChg>
        <pc:spChg chg="mod">
          <ac:chgData name="Sunniva Mariero Leknes" userId="6fab4483-4ac3-4c7e-8ee0-57eb83ef29c7" providerId="ADAL" clId="{4166EAE3-22EB-4DDE-A88E-48B681248FF3}" dt="2023-09-26T12:16:11.751" v="6034" actId="26606"/>
          <ac:spMkLst>
            <pc:docMk/>
            <pc:sldMk cId="3454009590" sldId="264"/>
            <ac:spMk id="7" creationId="{9744D1A7-B392-1F13-F959-D8B9A22F1520}"/>
          </ac:spMkLst>
        </pc:spChg>
        <pc:spChg chg="add del">
          <ac:chgData name="Sunniva Mariero Leknes" userId="6fab4483-4ac3-4c7e-8ee0-57eb83ef29c7" providerId="ADAL" clId="{4166EAE3-22EB-4DDE-A88E-48B681248FF3}" dt="2023-09-26T12:16:32.348" v="6035" actId="26606"/>
          <ac:spMkLst>
            <pc:docMk/>
            <pc:sldMk cId="3454009590" sldId="264"/>
            <ac:spMk id="13" creationId="{5B3DD28C-07BF-DBA7-8C65-06D35AEE76C7}"/>
          </ac:spMkLst>
        </pc:spChg>
        <pc:spChg chg="add del">
          <ac:chgData name="Sunniva Mariero Leknes" userId="6fab4483-4ac3-4c7e-8ee0-57eb83ef29c7" providerId="ADAL" clId="{4166EAE3-22EB-4DDE-A88E-48B681248FF3}" dt="2023-09-26T12:16:49.696" v="6037" actId="26606"/>
          <ac:spMkLst>
            <pc:docMk/>
            <pc:sldMk cId="3454009590" sldId="264"/>
            <ac:spMk id="18" creationId="{00B5A486-D557-9005-A402-C2603155956A}"/>
          </ac:spMkLst>
        </pc:spChg>
        <pc:spChg chg="add">
          <ac:chgData name="Sunniva Mariero Leknes" userId="6fab4483-4ac3-4c7e-8ee0-57eb83ef29c7" providerId="ADAL" clId="{4166EAE3-22EB-4DDE-A88E-48B681248FF3}" dt="2023-09-26T12:16:49.696" v="6037" actId="26606"/>
          <ac:spMkLst>
            <pc:docMk/>
            <pc:sldMk cId="3454009590" sldId="264"/>
            <ac:spMk id="23" creationId="{0F9E8A33-BF22-51E4-0A82-DE262A6C9331}"/>
          </ac:spMkLst>
        </pc:spChg>
        <pc:graphicFrameChg chg="add mod modGraphic">
          <ac:chgData name="Sunniva Mariero Leknes" userId="6fab4483-4ac3-4c7e-8ee0-57eb83ef29c7" providerId="ADAL" clId="{4166EAE3-22EB-4DDE-A88E-48B681248FF3}" dt="2023-09-26T12:26:22.333" v="6870" actId="20577"/>
          <ac:graphicFrameMkLst>
            <pc:docMk/>
            <pc:sldMk cId="3454009590" sldId="264"/>
            <ac:graphicFrameMk id="9" creationId="{AA563C43-B723-B644-344A-16CC8CCCD58B}"/>
          </ac:graphicFrameMkLst>
        </pc:graphicFrameChg>
      </pc:sldChg>
      <pc:sldChg chg="del">
        <pc:chgData name="Sunniva Mariero Leknes" userId="6fab4483-4ac3-4c7e-8ee0-57eb83ef29c7" providerId="ADAL" clId="{4166EAE3-22EB-4DDE-A88E-48B681248FF3}" dt="2023-09-25T10:48:15.269" v="2" actId="47"/>
        <pc:sldMkLst>
          <pc:docMk/>
          <pc:sldMk cId="3595592211" sldId="264"/>
        </pc:sldMkLst>
      </pc:sldChg>
      <pc:sldChg chg="modSp add mod modNotesTx">
        <pc:chgData name="Sunniva Mariero Leknes" userId="6fab4483-4ac3-4c7e-8ee0-57eb83ef29c7" providerId="ADAL" clId="{4166EAE3-22EB-4DDE-A88E-48B681248FF3}" dt="2023-09-26T13:06:10.715" v="9826" actId="115"/>
        <pc:sldMkLst>
          <pc:docMk/>
          <pc:sldMk cId="2461992037" sldId="265"/>
        </pc:sldMkLst>
        <pc:spChg chg="mod">
          <ac:chgData name="Sunniva Mariero Leknes" userId="6fab4483-4ac3-4c7e-8ee0-57eb83ef29c7" providerId="ADAL" clId="{4166EAE3-22EB-4DDE-A88E-48B681248FF3}" dt="2023-09-26T12:50:26.358" v="8425" actId="14100"/>
          <ac:spMkLst>
            <pc:docMk/>
            <pc:sldMk cId="2461992037" sldId="265"/>
            <ac:spMk id="4" creationId="{CD880AD1-FC84-B7DA-40DA-961D249206CF}"/>
          </ac:spMkLst>
        </pc:spChg>
        <pc:graphicFrameChg chg="mod">
          <ac:chgData name="Sunniva Mariero Leknes" userId="6fab4483-4ac3-4c7e-8ee0-57eb83ef29c7" providerId="ADAL" clId="{4166EAE3-22EB-4DDE-A88E-48B681248FF3}" dt="2023-09-26T12:49:09.065" v="8402" actId="20577"/>
          <ac:graphicFrameMkLst>
            <pc:docMk/>
            <pc:sldMk cId="2461992037" sldId="265"/>
            <ac:graphicFrameMk id="9" creationId="{AA563C43-B723-B644-344A-16CC8CCCD58B}"/>
          </ac:graphicFrameMkLst>
        </pc:graphicFrameChg>
      </pc:sldChg>
      <pc:sldChg chg="del">
        <pc:chgData name="Sunniva Mariero Leknes" userId="6fab4483-4ac3-4c7e-8ee0-57eb83ef29c7" providerId="ADAL" clId="{4166EAE3-22EB-4DDE-A88E-48B681248FF3}" dt="2023-09-25T10:48:16.184" v="3" actId="47"/>
        <pc:sldMkLst>
          <pc:docMk/>
          <pc:sldMk cId="4078048346" sldId="265"/>
        </pc:sldMkLst>
      </pc:sldChg>
      <pc:sldChg chg="del">
        <pc:chgData name="Sunniva Mariero Leknes" userId="6fab4483-4ac3-4c7e-8ee0-57eb83ef29c7" providerId="ADAL" clId="{4166EAE3-22EB-4DDE-A88E-48B681248FF3}" dt="2023-09-25T10:48:17.060" v="4" actId="47"/>
        <pc:sldMkLst>
          <pc:docMk/>
          <pc:sldMk cId="964132459" sldId="266"/>
        </pc:sldMkLst>
      </pc:sldChg>
    </pc:docChg>
  </pc:docChgLst>
  <pc:docChgLst>
    <pc:chgData name="Anneline Vingsgård" userId="S::anvi@knse.no::fded7e23-a52a-4899-a2df-f313faaa88aa" providerId="AD" clId="Web-{0DFB7DCD-D8C9-3058-246B-98AE8DF225D7}"/>
    <pc:docChg chg="modSld">
      <pc:chgData name="Anneline Vingsgård" userId="S::anvi@knse.no::fded7e23-a52a-4899-a2df-f313faaa88aa" providerId="AD" clId="Web-{0DFB7DCD-D8C9-3058-246B-98AE8DF225D7}" dt="2023-10-05T13:27:35.615" v="5" actId="20577"/>
      <pc:docMkLst>
        <pc:docMk/>
      </pc:docMkLst>
      <pc:sldChg chg="modSp">
        <pc:chgData name="Anneline Vingsgård" userId="S::anvi@knse.no::fded7e23-a52a-4899-a2df-f313faaa88aa" providerId="AD" clId="Web-{0DFB7DCD-D8C9-3058-246B-98AE8DF225D7}" dt="2023-10-05T13:26:44.176" v="2" actId="20577"/>
        <pc:sldMkLst>
          <pc:docMk/>
          <pc:sldMk cId="2702601031" sldId="260"/>
        </pc:sldMkLst>
        <pc:spChg chg="mod">
          <ac:chgData name="Anneline Vingsgård" userId="S::anvi@knse.no::fded7e23-a52a-4899-a2df-f313faaa88aa" providerId="AD" clId="Web-{0DFB7DCD-D8C9-3058-246B-98AE8DF225D7}" dt="2023-10-05T13:26:44.176" v="2" actId="20577"/>
          <ac:spMkLst>
            <pc:docMk/>
            <pc:sldMk cId="2702601031" sldId="260"/>
            <ac:spMk id="19" creationId="{A59FB9FC-D933-2175-C96A-54BFC9B62DF3}"/>
          </ac:spMkLst>
        </pc:spChg>
      </pc:sldChg>
      <pc:sldChg chg="modSp">
        <pc:chgData name="Anneline Vingsgård" userId="S::anvi@knse.no::fded7e23-a52a-4899-a2df-f313faaa88aa" providerId="AD" clId="Web-{0DFB7DCD-D8C9-3058-246B-98AE8DF225D7}" dt="2023-10-05T13:27:35.615" v="5" actId="20577"/>
        <pc:sldMkLst>
          <pc:docMk/>
          <pc:sldMk cId="3454009590" sldId="264"/>
        </pc:sldMkLst>
        <pc:graphicFrameChg chg="modGraphic">
          <ac:chgData name="Anneline Vingsgård" userId="S::anvi@knse.no::fded7e23-a52a-4899-a2df-f313faaa88aa" providerId="AD" clId="Web-{0DFB7DCD-D8C9-3058-246B-98AE8DF225D7}" dt="2023-10-05T13:27:35.615" v="5" actId="20577"/>
          <ac:graphicFrameMkLst>
            <pc:docMk/>
            <pc:sldMk cId="3454009590" sldId="264"/>
            <ac:graphicFrameMk id="9" creationId="{AA563C43-B723-B644-344A-16CC8CCCD58B}"/>
          </ac:graphicFrameMkLst>
        </pc:graphicFrameChg>
      </pc:sldChg>
    </pc:docChg>
  </pc:docChgLst>
  <pc:docChgLst>
    <pc:chgData name="Elisabeth Sætre" userId="S::elis@knse.no::58f1f8d0-e3ae-4dc2-b74d-e5aef7b4b40c" providerId="AD" clId="Web-{833A6846-A597-34D2-94B1-E2076D6413D7}"/>
    <pc:docChg chg="modSld">
      <pc:chgData name="Elisabeth Sætre" userId="S::elis@knse.no::58f1f8d0-e3ae-4dc2-b74d-e5aef7b4b40c" providerId="AD" clId="Web-{833A6846-A597-34D2-94B1-E2076D6413D7}" dt="2023-09-26T13:41:20.394" v="140"/>
      <pc:docMkLst>
        <pc:docMk/>
      </pc:docMkLst>
      <pc:sldChg chg="modNotes">
        <pc:chgData name="Elisabeth Sætre" userId="S::elis@knse.no::58f1f8d0-e3ae-4dc2-b74d-e5aef7b4b40c" providerId="AD" clId="Web-{833A6846-A597-34D2-94B1-E2076D6413D7}" dt="2023-09-26T13:34:30.182" v="26"/>
        <pc:sldMkLst>
          <pc:docMk/>
          <pc:sldMk cId="1980791567" sldId="257"/>
        </pc:sldMkLst>
      </pc:sldChg>
      <pc:sldChg chg="modNotes">
        <pc:chgData name="Elisabeth Sætre" userId="S::elis@knse.no::58f1f8d0-e3ae-4dc2-b74d-e5aef7b4b40c" providerId="AD" clId="Web-{833A6846-A597-34D2-94B1-E2076D6413D7}" dt="2023-09-26T13:37:37.162" v="85"/>
        <pc:sldMkLst>
          <pc:docMk/>
          <pc:sldMk cId="2702601031" sldId="260"/>
        </pc:sldMkLst>
      </pc:sldChg>
      <pc:sldChg chg="modNotes">
        <pc:chgData name="Elisabeth Sætre" userId="S::elis@knse.no::58f1f8d0-e3ae-4dc2-b74d-e5aef7b4b40c" providerId="AD" clId="Web-{833A6846-A597-34D2-94B1-E2076D6413D7}" dt="2023-09-26T13:41:20.394" v="140"/>
        <pc:sldMkLst>
          <pc:docMk/>
          <pc:sldMk cId="1199289892" sldId="262"/>
        </pc:sldMkLst>
      </pc:sldChg>
    </pc:docChg>
  </pc:docChgLst>
  <pc:docChgLst>
    <pc:chgData name="Line Rakner" userId="S::lira@knse.no::13ffe3b6-ce47-49bc-b782-f724ee9da5ca" providerId="AD" clId="Web-{BBB48AA3-A247-E011-EA32-659AD246AED4}"/>
    <pc:docChg chg="modSld">
      <pc:chgData name="Line Rakner" userId="S::lira@knse.no::13ffe3b6-ce47-49bc-b782-f724ee9da5ca" providerId="AD" clId="Web-{BBB48AA3-A247-E011-EA32-659AD246AED4}" dt="2023-09-26T13:08:24.553" v="2428" actId="20577"/>
      <pc:docMkLst>
        <pc:docMk/>
      </pc:docMkLst>
      <pc:sldChg chg="addSp delSp modSp mod modClrScheme chgLayout modNotes">
        <pc:chgData name="Line Rakner" userId="S::lira@knse.no::13ffe3b6-ce47-49bc-b782-f724ee9da5ca" providerId="AD" clId="Web-{BBB48AA3-A247-E011-EA32-659AD246AED4}" dt="2023-09-26T13:08:24.553" v="2428" actId="20577"/>
        <pc:sldMkLst>
          <pc:docMk/>
          <pc:sldMk cId="1199289892" sldId="262"/>
        </pc:sldMkLst>
        <pc:spChg chg="mod ord">
          <ac:chgData name="Line Rakner" userId="S::lira@knse.no::13ffe3b6-ce47-49bc-b782-f724ee9da5ca" providerId="AD" clId="Web-{BBB48AA3-A247-E011-EA32-659AD246AED4}" dt="2023-09-26T12:50:21.613" v="1690"/>
          <ac:spMkLst>
            <pc:docMk/>
            <pc:sldMk cId="1199289892" sldId="262"/>
            <ac:spMk id="2" creationId="{989AC18A-02A2-812E-34C9-B434A26A51DB}"/>
          </ac:spMkLst>
        </pc:spChg>
        <pc:spChg chg="mod ord">
          <ac:chgData name="Line Rakner" userId="S::lira@knse.no::13ffe3b6-ce47-49bc-b782-f724ee9da5ca" providerId="AD" clId="Web-{BBB48AA3-A247-E011-EA32-659AD246AED4}" dt="2023-09-26T13:08:24.553" v="2428" actId="20577"/>
          <ac:spMkLst>
            <pc:docMk/>
            <pc:sldMk cId="1199289892" sldId="262"/>
            <ac:spMk id="3" creationId="{C935A11D-200E-DC81-BBB2-B72B9C4717B9}"/>
          </ac:spMkLst>
        </pc:spChg>
        <pc:spChg chg="mod ord">
          <ac:chgData name="Line Rakner" userId="S::lira@knse.no::13ffe3b6-ce47-49bc-b782-f724ee9da5ca" providerId="AD" clId="Web-{BBB48AA3-A247-E011-EA32-659AD246AED4}" dt="2023-09-26T12:50:21.613" v="1690"/>
          <ac:spMkLst>
            <pc:docMk/>
            <pc:sldMk cId="1199289892" sldId="262"/>
            <ac:spMk id="4" creationId="{02C61370-19E5-1D11-AFBD-DA5E06F4E025}"/>
          </ac:spMkLst>
        </pc:spChg>
        <pc:spChg chg="mod ord">
          <ac:chgData name="Line Rakner" userId="S::lira@knse.no::13ffe3b6-ce47-49bc-b782-f724ee9da5ca" providerId="AD" clId="Web-{BBB48AA3-A247-E011-EA32-659AD246AED4}" dt="2023-09-26T12:50:21.613" v="1690"/>
          <ac:spMkLst>
            <pc:docMk/>
            <pc:sldMk cId="1199289892" sldId="262"/>
            <ac:spMk id="5" creationId="{93F16174-2BD1-A8D0-56C9-214F35090A9E}"/>
          </ac:spMkLst>
        </pc:spChg>
        <pc:spChg chg="mod ord">
          <ac:chgData name="Line Rakner" userId="S::lira@knse.no::13ffe3b6-ce47-49bc-b782-f724ee9da5ca" providerId="AD" clId="Web-{BBB48AA3-A247-E011-EA32-659AD246AED4}" dt="2023-09-26T12:50:21.613" v="1690"/>
          <ac:spMkLst>
            <pc:docMk/>
            <pc:sldMk cId="1199289892" sldId="262"/>
            <ac:spMk id="6" creationId="{C6240021-6F79-285A-EF16-9F55DC44EADB}"/>
          </ac:spMkLst>
        </pc:spChg>
        <pc:spChg chg="add del mod ord">
          <ac:chgData name="Line Rakner" userId="S::lira@knse.no::13ffe3b6-ce47-49bc-b782-f724ee9da5ca" providerId="AD" clId="Web-{BBB48AA3-A247-E011-EA32-659AD246AED4}" dt="2023-09-26T12:50:21.613" v="1690"/>
          <ac:spMkLst>
            <pc:docMk/>
            <pc:sldMk cId="1199289892" sldId="262"/>
            <ac:spMk id="7" creationId="{6875ED6A-672B-A21D-F6CC-215D9E7BA9BC}"/>
          </ac:spMkLst>
        </pc:spChg>
      </pc:sldChg>
    </pc:docChg>
  </pc:docChgLst>
  <pc:docChgLst>
    <pc:chgData name="Sunniva Mariero Leknes" userId="S::sule@knse.no::6fab4483-4ac3-4c7e-8ee0-57eb83ef29c7" providerId="AD" clId="Web-{58754C44-305D-095D-15CC-06200A951129}"/>
    <pc:docChg chg="delSld">
      <pc:chgData name="Sunniva Mariero Leknes" userId="S::sule@knse.no::6fab4483-4ac3-4c7e-8ee0-57eb83ef29c7" providerId="AD" clId="Web-{58754C44-305D-095D-15CC-06200A951129}" dt="2023-09-26T14:55:43.009" v="0"/>
      <pc:docMkLst>
        <pc:docMk/>
      </pc:docMkLst>
      <pc:sldChg chg="del">
        <pc:chgData name="Sunniva Mariero Leknes" userId="S::sule@knse.no::6fab4483-4ac3-4c7e-8ee0-57eb83ef29c7" providerId="AD" clId="Web-{58754C44-305D-095D-15CC-06200A951129}" dt="2023-09-26T14:55:43.009" v="0"/>
        <pc:sldMkLst>
          <pc:docMk/>
          <pc:sldMk cId="1782791660" sldId="259"/>
        </pc:sldMkLst>
      </pc:sldChg>
    </pc:docChg>
  </pc:docChgLst>
  <pc:docChgLst>
    <pc:chgData name="Line Rakner" userId="S::lira@knse.no::13ffe3b6-ce47-49bc-b782-f724ee9da5ca" providerId="AD" clId="Web-{15F774B1-8E30-08F8-7B52-EC76CFBF4C70}"/>
    <pc:docChg chg="addSld delSld modSld sldOrd">
      <pc:chgData name="Line Rakner" userId="S::lira@knse.no::13ffe3b6-ce47-49bc-b782-f724ee9da5ca" providerId="AD" clId="Web-{15F774B1-8E30-08F8-7B52-EC76CFBF4C70}" dt="2023-09-26T13:34:52.049" v="122"/>
      <pc:docMkLst>
        <pc:docMk/>
      </pc:docMkLst>
      <pc:sldChg chg="modSp">
        <pc:chgData name="Line Rakner" userId="S::lira@knse.no::13ffe3b6-ce47-49bc-b782-f724ee9da5ca" providerId="AD" clId="Web-{15F774B1-8E30-08F8-7B52-EC76CFBF4C70}" dt="2023-09-26T13:17:17.598" v="1" actId="20577"/>
        <pc:sldMkLst>
          <pc:docMk/>
          <pc:sldMk cId="2702601031" sldId="260"/>
        </pc:sldMkLst>
        <pc:spChg chg="mod">
          <ac:chgData name="Line Rakner" userId="S::lira@knse.no::13ffe3b6-ce47-49bc-b782-f724ee9da5ca" providerId="AD" clId="Web-{15F774B1-8E30-08F8-7B52-EC76CFBF4C70}" dt="2023-09-26T13:17:17.598" v="1" actId="20577"/>
          <ac:spMkLst>
            <pc:docMk/>
            <pc:sldMk cId="2702601031" sldId="260"/>
            <ac:spMk id="19" creationId="{A59FB9FC-D933-2175-C96A-54BFC9B62DF3}"/>
          </ac:spMkLst>
        </pc:spChg>
      </pc:sldChg>
      <pc:sldChg chg="addSp delSp modSp mod modClrScheme chgLayout modNotes">
        <pc:chgData name="Line Rakner" userId="S::lira@knse.no::13ffe3b6-ce47-49bc-b782-f724ee9da5ca" providerId="AD" clId="Web-{15F774B1-8E30-08F8-7B52-EC76CFBF4C70}" dt="2023-09-26T13:34:52.049" v="122"/>
        <pc:sldMkLst>
          <pc:docMk/>
          <pc:sldMk cId="1199289892" sldId="262"/>
        </pc:sldMkLst>
        <pc:spChg chg="del mod ord">
          <ac:chgData name="Line Rakner" userId="S::lira@knse.no::13ffe3b6-ce47-49bc-b782-f724ee9da5ca" providerId="AD" clId="Web-{15F774B1-8E30-08F8-7B52-EC76CFBF4C70}" dt="2023-09-26T13:27:06.036" v="45"/>
          <ac:spMkLst>
            <pc:docMk/>
            <pc:sldMk cId="1199289892" sldId="262"/>
            <ac:spMk id="2" creationId="{989AC18A-02A2-812E-34C9-B434A26A51DB}"/>
          </ac:spMkLst>
        </pc:spChg>
        <pc:spChg chg="add del mod ord">
          <ac:chgData name="Line Rakner" userId="S::lira@knse.no::13ffe3b6-ce47-49bc-b782-f724ee9da5ca" providerId="AD" clId="Web-{15F774B1-8E30-08F8-7B52-EC76CFBF4C70}" dt="2023-09-26T13:24:58.970" v="27"/>
          <ac:spMkLst>
            <pc:docMk/>
            <pc:sldMk cId="1199289892" sldId="262"/>
            <ac:spMk id="3" creationId="{C935A11D-200E-DC81-BBB2-B72B9C4717B9}"/>
          </ac:spMkLst>
        </pc:spChg>
        <pc:spChg chg="mod ord">
          <ac:chgData name="Line Rakner" userId="S::lira@knse.no::13ffe3b6-ce47-49bc-b782-f724ee9da5ca" providerId="AD" clId="Web-{15F774B1-8E30-08F8-7B52-EC76CFBF4C70}" dt="2023-09-26T13:27:40.537" v="53"/>
          <ac:spMkLst>
            <pc:docMk/>
            <pc:sldMk cId="1199289892" sldId="262"/>
            <ac:spMk id="4" creationId="{02C61370-19E5-1D11-AFBD-DA5E06F4E025}"/>
          </ac:spMkLst>
        </pc:spChg>
        <pc:spChg chg="add del mod ord">
          <ac:chgData name="Line Rakner" userId="S::lira@knse.no::13ffe3b6-ce47-49bc-b782-f724ee9da5ca" providerId="AD" clId="Web-{15F774B1-8E30-08F8-7B52-EC76CFBF4C70}" dt="2023-09-26T13:24:58.970" v="27"/>
          <ac:spMkLst>
            <pc:docMk/>
            <pc:sldMk cId="1199289892" sldId="262"/>
            <ac:spMk id="5" creationId="{93F16174-2BD1-A8D0-56C9-214F35090A9E}"/>
          </ac:spMkLst>
        </pc:spChg>
        <pc:spChg chg="mod ord">
          <ac:chgData name="Line Rakner" userId="S::lira@knse.no::13ffe3b6-ce47-49bc-b782-f724ee9da5ca" providerId="AD" clId="Web-{15F774B1-8E30-08F8-7B52-EC76CFBF4C70}" dt="2023-09-26T13:27:40.537" v="53"/>
          <ac:spMkLst>
            <pc:docMk/>
            <pc:sldMk cId="1199289892" sldId="262"/>
            <ac:spMk id="6" creationId="{C6240021-6F79-285A-EF16-9F55DC44EADB}"/>
          </ac:spMkLst>
        </pc:spChg>
        <pc:spChg chg="add mod ord">
          <ac:chgData name="Line Rakner" userId="S::lira@knse.no::13ffe3b6-ce47-49bc-b782-f724ee9da5ca" providerId="AD" clId="Web-{15F774B1-8E30-08F8-7B52-EC76CFBF4C70}" dt="2023-09-26T13:33:48.766" v="119" actId="20577"/>
          <ac:spMkLst>
            <pc:docMk/>
            <pc:sldMk cId="1199289892" sldId="262"/>
            <ac:spMk id="7" creationId="{31CCE872-CBB4-3678-0B0F-8E0F367C7119}"/>
          </ac:spMkLst>
        </pc:spChg>
        <pc:spChg chg="add del">
          <ac:chgData name="Line Rakner" userId="S::lira@knse.no::13ffe3b6-ce47-49bc-b782-f724ee9da5ca" providerId="AD" clId="Web-{15F774B1-8E30-08F8-7B52-EC76CFBF4C70}" dt="2023-09-26T13:24:58.907" v="26"/>
          <ac:spMkLst>
            <pc:docMk/>
            <pc:sldMk cId="1199289892" sldId="262"/>
            <ac:spMk id="13" creationId="{0F6F0F90-D09F-95C1-1A4C-C6ABB5F7D71B}"/>
          </ac:spMkLst>
        </pc:spChg>
        <pc:spChg chg="add del">
          <ac:chgData name="Line Rakner" userId="S::lira@knse.no::13ffe3b6-ce47-49bc-b782-f724ee9da5ca" providerId="AD" clId="Web-{15F774B1-8E30-08F8-7B52-EC76CFBF4C70}" dt="2023-09-26T13:25:35.799" v="33"/>
          <ac:spMkLst>
            <pc:docMk/>
            <pc:sldMk cId="1199289892" sldId="262"/>
            <ac:spMk id="15" creationId="{A42FF4F0-FBBD-E1EB-41D1-6FE70CD71425}"/>
          </ac:spMkLst>
        </pc:spChg>
        <pc:spChg chg="add del mod">
          <ac:chgData name="Line Rakner" userId="S::lira@knse.no::13ffe3b6-ce47-49bc-b782-f724ee9da5ca" providerId="AD" clId="Web-{15F774B1-8E30-08F8-7B52-EC76CFBF4C70}" dt="2023-09-26T13:27:40.537" v="53"/>
          <ac:spMkLst>
            <pc:docMk/>
            <pc:sldMk cId="1199289892" sldId="262"/>
            <ac:spMk id="21" creationId="{9C3307C2-7DFD-D396-CF87-C86CB0C1CD8C}"/>
          </ac:spMkLst>
        </pc:spChg>
        <pc:spChg chg="add del mod">
          <ac:chgData name="Line Rakner" userId="S::lira@knse.no::13ffe3b6-ce47-49bc-b782-f724ee9da5ca" providerId="AD" clId="Web-{15F774B1-8E30-08F8-7B52-EC76CFBF4C70}" dt="2023-09-26T13:25:10.314" v="29"/>
          <ac:spMkLst>
            <pc:docMk/>
            <pc:sldMk cId="1199289892" sldId="262"/>
            <ac:spMk id="22" creationId="{72BC6537-32A1-5326-28F2-7A178B5653DB}"/>
          </ac:spMkLst>
        </pc:spChg>
        <pc:spChg chg="add del mod">
          <ac:chgData name="Line Rakner" userId="S::lira@knse.no::13ffe3b6-ce47-49bc-b782-f724ee9da5ca" providerId="AD" clId="Web-{15F774B1-8E30-08F8-7B52-EC76CFBF4C70}" dt="2023-09-26T13:25:22.721" v="32"/>
          <ac:spMkLst>
            <pc:docMk/>
            <pc:sldMk cId="1199289892" sldId="262"/>
            <ac:spMk id="40" creationId="{9F964A53-A76F-4E3D-79BA-A8994B89D176}"/>
          </ac:spMkLst>
        </pc:spChg>
        <pc:spChg chg="add del mod">
          <ac:chgData name="Line Rakner" userId="S::lira@knse.no::13ffe3b6-ce47-49bc-b782-f724ee9da5ca" providerId="AD" clId="Web-{15F774B1-8E30-08F8-7B52-EC76CFBF4C70}" dt="2023-09-26T13:27:15.786" v="47"/>
          <ac:spMkLst>
            <pc:docMk/>
            <pc:sldMk cId="1199289892" sldId="262"/>
            <ac:spMk id="77" creationId="{4A670D4B-4E40-DC5A-E4D4-0DD834BADBA2}"/>
          </ac:spMkLst>
        </pc:spChg>
        <pc:spChg chg="add mod ord">
          <ac:chgData name="Line Rakner" userId="S::lira@knse.no::13ffe3b6-ce47-49bc-b782-f724ee9da5ca" providerId="AD" clId="Web-{15F774B1-8E30-08F8-7B52-EC76CFBF4C70}" dt="2023-09-26T13:33:13.062" v="116" actId="20577"/>
          <ac:spMkLst>
            <pc:docMk/>
            <pc:sldMk cId="1199289892" sldId="262"/>
            <ac:spMk id="82" creationId="{4FD1C74C-7EBB-CF59-0783-440BF1B1AFF9}"/>
          </ac:spMkLst>
        </pc:spChg>
        <pc:spChg chg="add del mod">
          <ac:chgData name="Line Rakner" userId="S::lira@knse.no::13ffe3b6-ce47-49bc-b782-f724ee9da5ca" providerId="AD" clId="Web-{15F774B1-8E30-08F8-7B52-EC76CFBF4C70}" dt="2023-09-26T13:31:49.450" v="105"/>
          <ac:spMkLst>
            <pc:docMk/>
            <pc:sldMk cId="1199289892" sldId="262"/>
            <ac:spMk id="87" creationId="{7D74FFD5-CE8A-01DF-6DFF-DD23AE67B625}"/>
          </ac:spMkLst>
        </pc:spChg>
        <pc:spChg chg="add">
          <ac:chgData name="Line Rakner" userId="S::lira@knse.no::13ffe3b6-ce47-49bc-b782-f724ee9da5ca" providerId="AD" clId="Web-{15F774B1-8E30-08F8-7B52-EC76CFBF4C70}" dt="2023-09-26T13:31:49.450" v="105"/>
          <ac:spMkLst>
            <pc:docMk/>
            <pc:sldMk cId="1199289892" sldId="262"/>
            <ac:spMk id="92" creationId="{5C9A4BE0-B8CF-75A8-09A3-E8CBC2F4E205}"/>
          </ac:spMkLst>
        </pc:spChg>
        <pc:graphicFrameChg chg="add del">
          <ac:chgData name="Line Rakner" userId="S::lira@knse.no::13ffe3b6-ce47-49bc-b782-f724ee9da5ca" providerId="AD" clId="Web-{15F774B1-8E30-08F8-7B52-EC76CFBF4C70}" dt="2023-09-26T13:24:58.907" v="26"/>
          <ac:graphicFrameMkLst>
            <pc:docMk/>
            <pc:sldMk cId="1199289892" sldId="262"/>
            <ac:graphicFrameMk id="9" creationId="{170F915C-5EC7-3AC0-8876-90263F3F6523}"/>
          </ac:graphicFrameMkLst>
        </pc:graphicFrameChg>
        <pc:graphicFrameChg chg="add del mod modGraphic">
          <ac:chgData name="Line Rakner" userId="S::lira@knse.no::13ffe3b6-ce47-49bc-b782-f724ee9da5ca" providerId="AD" clId="Web-{15F774B1-8E30-08F8-7B52-EC76CFBF4C70}" dt="2023-09-26T13:32:37.717" v="112" actId="14100"/>
          <ac:graphicFrameMkLst>
            <pc:docMk/>
            <pc:sldMk cId="1199289892" sldId="262"/>
            <ac:graphicFrameMk id="16" creationId="{A6419E79-130E-DC2A-9886-23547D8F0845}"/>
          </ac:graphicFrameMkLst>
        </pc:graphicFrameChg>
      </pc:sldChg>
      <pc:sldChg chg="ord">
        <pc:chgData name="Line Rakner" userId="S::lira@knse.no::13ffe3b6-ce47-49bc-b782-f724ee9da5ca" providerId="AD" clId="Web-{15F774B1-8E30-08F8-7B52-EC76CFBF4C70}" dt="2023-09-26T13:21:50.199" v="4"/>
        <pc:sldMkLst>
          <pc:docMk/>
          <pc:sldMk cId="3454009590" sldId="264"/>
        </pc:sldMkLst>
      </pc:sldChg>
      <pc:sldChg chg="modSp new del">
        <pc:chgData name="Line Rakner" userId="S::lira@knse.no::13ffe3b6-ce47-49bc-b782-f724ee9da5ca" providerId="AD" clId="Web-{15F774B1-8E30-08F8-7B52-EC76CFBF4C70}" dt="2023-09-26T13:25:14.502" v="30"/>
        <pc:sldMkLst>
          <pc:docMk/>
          <pc:sldMk cId="1710122824" sldId="266"/>
        </pc:sldMkLst>
        <pc:spChg chg="mod">
          <ac:chgData name="Line Rakner" userId="S::lira@knse.no::13ffe3b6-ce47-49bc-b782-f724ee9da5ca" providerId="AD" clId="Web-{15F774B1-8E30-08F8-7B52-EC76CFBF4C70}" dt="2023-09-26T13:23:19.764" v="24" actId="20577"/>
          <ac:spMkLst>
            <pc:docMk/>
            <pc:sldMk cId="1710122824" sldId="266"/>
            <ac:spMk id="3" creationId="{DB3F836F-5E52-F1BB-2C26-BDA173965ECF}"/>
          </ac:spMkLst>
        </pc:spChg>
      </pc:sldChg>
      <pc:sldChg chg="new del">
        <pc:chgData name="Line Rakner" userId="S::lira@knse.no::13ffe3b6-ce47-49bc-b782-f724ee9da5ca" providerId="AD" clId="Web-{15F774B1-8E30-08F8-7B52-EC76CFBF4C70}" dt="2023-09-26T13:21:19.386" v="3"/>
        <pc:sldMkLst>
          <pc:docMk/>
          <pc:sldMk cId="3388982875" sldId="26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BFABD8-BF37-455C-8EB7-749FCD8F8B9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FF48E09-430F-40B5-828D-416A3E51E8A2}">
      <dgm:prSet/>
      <dgm:spPr/>
      <dgm:t>
        <a:bodyPr/>
        <a:lstStyle/>
        <a:p>
          <a:r>
            <a:rPr lang="en-US" dirty="0" err="1"/>
            <a:t>Sekretariat</a:t>
          </a:r>
          <a:r>
            <a:rPr lang="en-US" dirty="0"/>
            <a:t> for </a:t>
          </a:r>
          <a:r>
            <a:rPr lang="en-US" dirty="0" err="1"/>
            <a:t>ni</a:t>
          </a:r>
          <a:r>
            <a:rPr lang="en-US" dirty="0"/>
            <a:t> </a:t>
          </a:r>
          <a:r>
            <a:rPr lang="en-US" dirty="0" err="1"/>
            <a:t>ulike</a:t>
          </a:r>
          <a:r>
            <a:rPr lang="en-US" dirty="0"/>
            <a:t> </a:t>
          </a:r>
          <a:r>
            <a:rPr lang="en-US" dirty="0" err="1"/>
            <a:t>klagenemnder</a:t>
          </a:r>
          <a:r>
            <a:rPr lang="en-US" dirty="0"/>
            <a:t> </a:t>
          </a:r>
          <a:r>
            <a:rPr lang="en-US" dirty="0" err="1"/>
            <a:t>innenfor</a:t>
          </a:r>
          <a:r>
            <a:rPr lang="en-US" dirty="0"/>
            <a:t> </a:t>
          </a:r>
          <a:r>
            <a:rPr lang="en-US" dirty="0" err="1"/>
            <a:t>rettsområder</a:t>
          </a:r>
          <a:r>
            <a:rPr lang="en-US" dirty="0"/>
            <a:t> </a:t>
          </a:r>
          <a:r>
            <a:rPr lang="en-US" dirty="0" err="1"/>
            <a:t>hvor</a:t>
          </a:r>
          <a:r>
            <a:rPr lang="en-US" dirty="0"/>
            <a:t> </a:t>
          </a:r>
          <a:r>
            <a:rPr lang="en-US" dirty="0" err="1"/>
            <a:t>klagerne</a:t>
          </a:r>
          <a:r>
            <a:rPr lang="en-US" dirty="0"/>
            <a:t> </a:t>
          </a:r>
          <a:r>
            <a:rPr lang="en-US" dirty="0" err="1"/>
            <a:t>i</a:t>
          </a:r>
          <a:r>
            <a:rPr lang="en-US" dirty="0"/>
            <a:t> </a:t>
          </a:r>
          <a:r>
            <a:rPr lang="en-US" dirty="0" err="1"/>
            <a:t>hovedsak</a:t>
          </a:r>
          <a:r>
            <a:rPr lang="en-US" dirty="0"/>
            <a:t> er private </a:t>
          </a:r>
          <a:r>
            <a:rPr lang="en-US" dirty="0" err="1"/>
            <a:t>selskap</a:t>
          </a:r>
          <a:r>
            <a:rPr lang="en-US" dirty="0"/>
            <a:t>.</a:t>
          </a:r>
        </a:p>
      </dgm:t>
    </dgm:pt>
    <dgm:pt modelId="{C1923343-B606-4EFE-BE5F-282CDDD3A284}" type="parTrans" cxnId="{2B50CD2C-C989-4720-9E42-48D6CE0C21A4}">
      <dgm:prSet/>
      <dgm:spPr/>
      <dgm:t>
        <a:bodyPr/>
        <a:lstStyle/>
        <a:p>
          <a:endParaRPr lang="en-US"/>
        </a:p>
      </dgm:t>
    </dgm:pt>
    <dgm:pt modelId="{8B0C4F8C-837C-412B-9DDF-11A3D98859F3}" type="sibTrans" cxnId="{2B50CD2C-C989-4720-9E42-48D6CE0C21A4}">
      <dgm:prSet/>
      <dgm:spPr/>
      <dgm:t>
        <a:bodyPr/>
        <a:lstStyle/>
        <a:p>
          <a:endParaRPr lang="en-US"/>
        </a:p>
      </dgm:t>
    </dgm:pt>
    <dgm:pt modelId="{2CEA8150-559E-456B-9147-35B0813526BD}">
      <dgm:prSet/>
      <dgm:spPr/>
      <dgm:t>
        <a:bodyPr/>
        <a:lstStyle/>
        <a:p>
          <a:r>
            <a:rPr lang="en-US" dirty="0" err="1"/>
            <a:t>Opprettet</a:t>
          </a:r>
          <a:r>
            <a:rPr lang="en-US" dirty="0"/>
            <a:t> </a:t>
          </a:r>
          <a:r>
            <a:rPr lang="en-US" dirty="0" err="1"/>
            <a:t>i</a:t>
          </a:r>
          <a:r>
            <a:rPr lang="en-US" dirty="0"/>
            <a:t> 2017 </a:t>
          </a:r>
          <a:r>
            <a:rPr lang="en-US" dirty="0" err="1"/>
            <a:t>og</a:t>
          </a:r>
          <a:r>
            <a:rPr lang="en-US" dirty="0"/>
            <a:t> </a:t>
          </a:r>
          <a:r>
            <a:rPr lang="en-US" dirty="0" err="1"/>
            <a:t>nemndene</a:t>
          </a:r>
          <a:r>
            <a:rPr lang="en-US" dirty="0"/>
            <a:t> </a:t>
          </a:r>
          <a:r>
            <a:rPr lang="en-US" dirty="0" err="1"/>
            <a:t>har</a:t>
          </a:r>
          <a:r>
            <a:rPr lang="en-US" dirty="0"/>
            <a:t> </a:t>
          </a:r>
          <a:r>
            <a:rPr lang="en-US" dirty="0" err="1"/>
            <a:t>siden</a:t>
          </a:r>
          <a:r>
            <a:rPr lang="en-US" dirty="0"/>
            <a:t> den gang </a:t>
          </a:r>
          <a:r>
            <a:rPr lang="en-US" dirty="0" err="1"/>
            <a:t>totalt</a:t>
          </a:r>
          <a:r>
            <a:rPr lang="en-US" dirty="0"/>
            <a:t> sett </a:t>
          </a:r>
          <a:r>
            <a:rPr lang="en-US" dirty="0" err="1"/>
            <a:t>avgjort</a:t>
          </a:r>
          <a:r>
            <a:rPr lang="en-US" dirty="0"/>
            <a:t> 2500 saker.</a:t>
          </a:r>
        </a:p>
      </dgm:t>
    </dgm:pt>
    <dgm:pt modelId="{0148B442-B282-48A8-BAC0-413ED996FE7B}" type="parTrans" cxnId="{792D5C9E-3A78-44E3-9F90-A8004AB53598}">
      <dgm:prSet/>
      <dgm:spPr/>
      <dgm:t>
        <a:bodyPr/>
        <a:lstStyle/>
        <a:p>
          <a:endParaRPr lang="en-US"/>
        </a:p>
      </dgm:t>
    </dgm:pt>
    <dgm:pt modelId="{D4781236-A517-4DD5-884D-80BFE65272D3}" type="sibTrans" cxnId="{792D5C9E-3A78-44E3-9F90-A8004AB53598}">
      <dgm:prSet/>
      <dgm:spPr/>
      <dgm:t>
        <a:bodyPr/>
        <a:lstStyle/>
        <a:p>
          <a:endParaRPr lang="en-US"/>
        </a:p>
      </dgm:t>
    </dgm:pt>
    <dgm:pt modelId="{3F1DC0BE-5E6C-4933-B372-A3BC408C88A7}">
      <dgm:prSet/>
      <dgm:spPr/>
      <dgm:t>
        <a:bodyPr/>
        <a:lstStyle/>
        <a:p>
          <a:r>
            <a:rPr lang="en-US" dirty="0" err="1"/>
            <a:t>Stor</a:t>
          </a:r>
          <a:r>
            <a:rPr lang="en-US" dirty="0"/>
            <a:t> </a:t>
          </a:r>
          <a:r>
            <a:rPr lang="en-US" dirty="0" err="1"/>
            <a:t>variasjon</a:t>
          </a:r>
          <a:r>
            <a:rPr lang="en-US" dirty="0"/>
            <a:t> </a:t>
          </a:r>
          <a:r>
            <a:rPr lang="en-US" dirty="0" err="1"/>
            <a:t>både</a:t>
          </a:r>
          <a:r>
            <a:rPr lang="en-US" dirty="0"/>
            <a:t> </a:t>
          </a:r>
          <a:r>
            <a:rPr lang="en-US" dirty="0" err="1"/>
            <a:t>i</a:t>
          </a:r>
          <a:r>
            <a:rPr lang="en-US" dirty="0"/>
            <a:t> </a:t>
          </a:r>
          <a:r>
            <a:rPr lang="en-US" dirty="0" err="1"/>
            <a:t>omfang</a:t>
          </a:r>
          <a:r>
            <a:rPr lang="en-US" dirty="0"/>
            <a:t> </a:t>
          </a:r>
          <a:r>
            <a:rPr lang="en-US" dirty="0" err="1"/>
            <a:t>og</a:t>
          </a:r>
          <a:r>
            <a:rPr lang="en-US" dirty="0"/>
            <a:t> </a:t>
          </a:r>
          <a:r>
            <a:rPr lang="en-US" dirty="0" err="1"/>
            <a:t>antall</a:t>
          </a:r>
          <a:r>
            <a:rPr lang="en-US" dirty="0"/>
            <a:t> saker for de </a:t>
          </a:r>
          <a:r>
            <a:rPr lang="en-US" dirty="0" err="1"/>
            <a:t>ulike</a:t>
          </a:r>
          <a:r>
            <a:rPr lang="en-US" dirty="0"/>
            <a:t> </a:t>
          </a:r>
          <a:r>
            <a:rPr lang="en-US" dirty="0" err="1"/>
            <a:t>nemndene</a:t>
          </a:r>
          <a:r>
            <a:rPr lang="en-US" dirty="0"/>
            <a:t>.</a:t>
          </a:r>
        </a:p>
      </dgm:t>
    </dgm:pt>
    <dgm:pt modelId="{867FC253-9204-4DF3-BE5A-E363C4ADE4D6}" type="parTrans" cxnId="{752EA387-CD4B-43C5-AB18-2E3A62DBA3CF}">
      <dgm:prSet/>
      <dgm:spPr/>
      <dgm:t>
        <a:bodyPr/>
        <a:lstStyle/>
        <a:p>
          <a:endParaRPr lang="en-US"/>
        </a:p>
      </dgm:t>
    </dgm:pt>
    <dgm:pt modelId="{332EEECD-1DBD-4D40-B629-0E60D01AA652}" type="sibTrans" cxnId="{752EA387-CD4B-43C5-AB18-2E3A62DBA3CF}">
      <dgm:prSet/>
      <dgm:spPr/>
      <dgm:t>
        <a:bodyPr/>
        <a:lstStyle/>
        <a:p>
          <a:endParaRPr lang="en-US"/>
        </a:p>
      </dgm:t>
    </dgm:pt>
    <dgm:pt modelId="{558EB626-8F15-46CB-8CDE-E70AF2B8BA3D}" type="pres">
      <dgm:prSet presAssocID="{B5BFABD8-BF37-455C-8EB7-749FCD8F8B9C}" presName="root" presStyleCnt="0">
        <dgm:presLayoutVars>
          <dgm:dir/>
          <dgm:resizeHandles val="exact"/>
        </dgm:presLayoutVars>
      </dgm:prSet>
      <dgm:spPr/>
    </dgm:pt>
    <dgm:pt modelId="{6C9B31C8-F684-4EF9-98B4-9C86978F0C1B}" type="pres">
      <dgm:prSet presAssocID="{3FF48E09-430F-40B5-828D-416A3E51E8A2}" presName="compNode" presStyleCnt="0"/>
      <dgm:spPr/>
    </dgm:pt>
    <dgm:pt modelId="{A4F78484-DA93-458A-8B31-BA1A6DDF8024}" type="pres">
      <dgm:prSet presAssocID="{3FF48E09-430F-40B5-828D-416A3E51E8A2}" presName="bgRect" presStyleLbl="bgShp" presStyleIdx="0" presStyleCnt="3"/>
      <dgm:spPr/>
    </dgm:pt>
    <dgm:pt modelId="{84ABDED7-75D1-4057-AD10-4D752CE49CD9}" type="pres">
      <dgm:prSet presAssocID="{3FF48E09-430F-40B5-828D-416A3E51E8A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øte"/>
        </a:ext>
      </dgm:extLst>
    </dgm:pt>
    <dgm:pt modelId="{5F4D6DA3-DA20-4FCB-BB54-79D0814474EE}" type="pres">
      <dgm:prSet presAssocID="{3FF48E09-430F-40B5-828D-416A3E51E8A2}" presName="spaceRect" presStyleCnt="0"/>
      <dgm:spPr/>
    </dgm:pt>
    <dgm:pt modelId="{76F7793D-9CD9-4B9E-B1B6-B7DB78CD679C}" type="pres">
      <dgm:prSet presAssocID="{3FF48E09-430F-40B5-828D-416A3E51E8A2}" presName="parTx" presStyleLbl="revTx" presStyleIdx="0" presStyleCnt="3">
        <dgm:presLayoutVars>
          <dgm:chMax val="0"/>
          <dgm:chPref val="0"/>
        </dgm:presLayoutVars>
      </dgm:prSet>
      <dgm:spPr/>
    </dgm:pt>
    <dgm:pt modelId="{90E8D5AB-5048-4CFD-9B6E-985E3FA1938C}" type="pres">
      <dgm:prSet presAssocID="{8B0C4F8C-837C-412B-9DDF-11A3D98859F3}" presName="sibTrans" presStyleCnt="0"/>
      <dgm:spPr/>
    </dgm:pt>
    <dgm:pt modelId="{A3CBD4BA-018F-4186-B3E9-D3E37835159D}" type="pres">
      <dgm:prSet presAssocID="{2CEA8150-559E-456B-9147-35B0813526BD}" presName="compNode" presStyleCnt="0"/>
      <dgm:spPr/>
    </dgm:pt>
    <dgm:pt modelId="{7A36D824-475A-4E2A-8F87-2FDE263CDF93}" type="pres">
      <dgm:prSet presAssocID="{2CEA8150-559E-456B-9147-35B0813526BD}" presName="bgRect" presStyleLbl="bgShp" presStyleIdx="1" presStyleCnt="3"/>
      <dgm:spPr/>
    </dgm:pt>
    <dgm:pt modelId="{49304B5A-22EB-4C6A-834E-D81FFA4EABA4}" type="pres">
      <dgm:prSet presAssocID="{2CEA8150-559E-456B-9147-35B0813526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dvarsel"/>
        </a:ext>
      </dgm:extLst>
    </dgm:pt>
    <dgm:pt modelId="{A8DFFB11-83EB-4A8E-A17A-577A012DAAE2}" type="pres">
      <dgm:prSet presAssocID="{2CEA8150-559E-456B-9147-35B0813526BD}" presName="spaceRect" presStyleCnt="0"/>
      <dgm:spPr/>
    </dgm:pt>
    <dgm:pt modelId="{ED46CCDF-2632-43E9-9099-641E804C7494}" type="pres">
      <dgm:prSet presAssocID="{2CEA8150-559E-456B-9147-35B0813526BD}" presName="parTx" presStyleLbl="revTx" presStyleIdx="1" presStyleCnt="3">
        <dgm:presLayoutVars>
          <dgm:chMax val="0"/>
          <dgm:chPref val="0"/>
        </dgm:presLayoutVars>
      </dgm:prSet>
      <dgm:spPr/>
    </dgm:pt>
    <dgm:pt modelId="{20D3D50C-F2B4-4DB1-9EE7-BBC2CC02E582}" type="pres">
      <dgm:prSet presAssocID="{D4781236-A517-4DD5-884D-80BFE65272D3}" presName="sibTrans" presStyleCnt="0"/>
      <dgm:spPr/>
    </dgm:pt>
    <dgm:pt modelId="{4C51D3A1-50EB-4C67-83B9-93B3457C629F}" type="pres">
      <dgm:prSet presAssocID="{3F1DC0BE-5E6C-4933-B372-A3BC408C88A7}" presName="compNode" presStyleCnt="0"/>
      <dgm:spPr/>
    </dgm:pt>
    <dgm:pt modelId="{CCE63EC8-64C5-4FB0-AF1B-D767D592F27D}" type="pres">
      <dgm:prSet presAssocID="{3F1DC0BE-5E6C-4933-B372-A3BC408C88A7}" presName="bgRect" presStyleLbl="bgShp" presStyleIdx="2" presStyleCnt="3"/>
      <dgm:spPr/>
    </dgm:pt>
    <dgm:pt modelId="{5C067EFC-4A7F-489A-B80A-C1DF978BE4E1}" type="pres">
      <dgm:prSet presAssocID="{3F1DC0BE-5E6C-4933-B372-A3BC408C88A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9D39AB8D-9634-4174-BE2E-BDEC2FE8F7F0}" type="pres">
      <dgm:prSet presAssocID="{3F1DC0BE-5E6C-4933-B372-A3BC408C88A7}" presName="spaceRect" presStyleCnt="0"/>
      <dgm:spPr/>
    </dgm:pt>
    <dgm:pt modelId="{AD9CDC28-79F7-4812-83A5-A7CAEBAA1B24}" type="pres">
      <dgm:prSet presAssocID="{3F1DC0BE-5E6C-4933-B372-A3BC408C88A7}" presName="parTx" presStyleLbl="revTx" presStyleIdx="2" presStyleCnt="3">
        <dgm:presLayoutVars>
          <dgm:chMax val="0"/>
          <dgm:chPref val="0"/>
        </dgm:presLayoutVars>
      </dgm:prSet>
      <dgm:spPr/>
    </dgm:pt>
  </dgm:ptLst>
  <dgm:cxnLst>
    <dgm:cxn modelId="{616E490A-0766-4E53-9818-CA39187F73B5}" type="presOf" srcId="{3FF48E09-430F-40B5-828D-416A3E51E8A2}" destId="{76F7793D-9CD9-4B9E-B1B6-B7DB78CD679C}" srcOrd="0" destOrd="0" presId="urn:microsoft.com/office/officeart/2018/2/layout/IconVerticalSolidList"/>
    <dgm:cxn modelId="{2B50CD2C-C989-4720-9E42-48D6CE0C21A4}" srcId="{B5BFABD8-BF37-455C-8EB7-749FCD8F8B9C}" destId="{3FF48E09-430F-40B5-828D-416A3E51E8A2}" srcOrd="0" destOrd="0" parTransId="{C1923343-B606-4EFE-BE5F-282CDDD3A284}" sibTransId="{8B0C4F8C-837C-412B-9DDF-11A3D98859F3}"/>
    <dgm:cxn modelId="{752EA387-CD4B-43C5-AB18-2E3A62DBA3CF}" srcId="{B5BFABD8-BF37-455C-8EB7-749FCD8F8B9C}" destId="{3F1DC0BE-5E6C-4933-B372-A3BC408C88A7}" srcOrd="2" destOrd="0" parTransId="{867FC253-9204-4DF3-BE5A-E363C4ADE4D6}" sibTransId="{332EEECD-1DBD-4D40-B629-0E60D01AA652}"/>
    <dgm:cxn modelId="{792D5C9E-3A78-44E3-9F90-A8004AB53598}" srcId="{B5BFABD8-BF37-455C-8EB7-749FCD8F8B9C}" destId="{2CEA8150-559E-456B-9147-35B0813526BD}" srcOrd="1" destOrd="0" parTransId="{0148B442-B282-48A8-BAC0-413ED996FE7B}" sibTransId="{D4781236-A517-4DD5-884D-80BFE65272D3}"/>
    <dgm:cxn modelId="{E361D8BF-21F9-4966-A798-C392E7679F6B}" type="presOf" srcId="{B5BFABD8-BF37-455C-8EB7-749FCD8F8B9C}" destId="{558EB626-8F15-46CB-8CDE-E70AF2B8BA3D}" srcOrd="0" destOrd="0" presId="urn:microsoft.com/office/officeart/2018/2/layout/IconVerticalSolidList"/>
    <dgm:cxn modelId="{7F17FCC4-A116-433C-A707-8EDC26E8F216}" type="presOf" srcId="{2CEA8150-559E-456B-9147-35B0813526BD}" destId="{ED46CCDF-2632-43E9-9099-641E804C7494}" srcOrd="0" destOrd="0" presId="urn:microsoft.com/office/officeart/2018/2/layout/IconVerticalSolidList"/>
    <dgm:cxn modelId="{0C8B7CD9-15E3-4EE8-90DF-C974EA15E01C}" type="presOf" srcId="{3F1DC0BE-5E6C-4933-B372-A3BC408C88A7}" destId="{AD9CDC28-79F7-4812-83A5-A7CAEBAA1B24}" srcOrd="0" destOrd="0" presId="urn:microsoft.com/office/officeart/2018/2/layout/IconVerticalSolidList"/>
    <dgm:cxn modelId="{AB04C97E-D805-454C-9F33-84A3D0BA0D7B}" type="presParOf" srcId="{558EB626-8F15-46CB-8CDE-E70AF2B8BA3D}" destId="{6C9B31C8-F684-4EF9-98B4-9C86978F0C1B}" srcOrd="0" destOrd="0" presId="urn:microsoft.com/office/officeart/2018/2/layout/IconVerticalSolidList"/>
    <dgm:cxn modelId="{578A5A00-89E9-488E-8F23-F9764435FF2A}" type="presParOf" srcId="{6C9B31C8-F684-4EF9-98B4-9C86978F0C1B}" destId="{A4F78484-DA93-458A-8B31-BA1A6DDF8024}" srcOrd="0" destOrd="0" presId="urn:microsoft.com/office/officeart/2018/2/layout/IconVerticalSolidList"/>
    <dgm:cxn modelId="{06BA04EB-6698-442D-AD5A-547AE45D8F77}" type="presParOf" srcId="{6C9B31C8-F684-4EF9-98B4-9C86978F0C1B}" destId="{84ABDED7-75D1-4057-AD10-4D752CE49CD9}" srcOrd="1" destOrd="0" presId="urn:microsoft.com/office/officeart/2018/2/layout/IconVerticalSolidList"/>
    <dgm:cxn modelId="{49FEC0F0-F269-4DD5-A44F-1F7984A0321F}" type="presParOf" srcId="{6C9B31C8-F684-4EF9-98B4-9C86978F0C1B}" destId="{5F4D6DA3-DA20-4FCB-BB54-79D0814474EE}" srcOrd="2" destOrd="0" presId="urn:microsoft.com/office/officeart/2018/2/layout/IconVerticalSolidList"/>
    <dgm:cxn modelId="{4CCC6283-3A75-43C4-84F1-AC36F14896F0}" type="presParOf" srcId="{6C9B31C8-F684-4EF9-98B4-9C86978F0C1B}" destId="{76F7793D-9CD9-4B9E-B1B6-B7DB78CD679C}" srcOrd="3" destOrd="0" presId="urn:microsoft.com/office/officeart/2018/2/layout/IconVerticalSolidList"/>
    <dgm:cxn modelId="{4D89DE60-2AD6-4A96-9FE2-984076F5FD0E}" type="presParOf" srcId="{558EB626-8F15-46CB-8CDE-E70AF2B8BA3D}" destId="{90E8D5AB-5048-4CFD-9B6E-985E3FA1938C}" srcOrd="1" destOrd="0" presId="urn:microsoft.com/office/officeart/2018/2/layout/IconVerticalSolidList"/>
    <dgm:cxn modelId="{38678F1F-F561-40D7-9900-26D40F9A007E}" type="presParOf" srcId="{558EB626-8F15-46CB-8CDE-E70AF2B8BA3D}" destId="{A3CBD4BA-018F-4186-B3E9-D3E37835159D}" srcOrd="2" destOrd="0" presId="urn:microsoft.com/office/officeart/2018/2/layout/IconVerticalSolidList"/>
    <dgm:cxn modelId="{D0E1D400-A34D-42B6-A879-0F1ACC932036}" type="presParOf" srcId="{A3CBD4BA-018F-4186-B3E9-D3E37835159D}" destId="{7A36D824-475A-4E2A-8F87-2FDE263CDF93}" srcOrd="0" destOrd="0" presId="urn:microsoft.com/office/officeart/2018/2/layout/IconVerticalSolidList"/>
    <dgm:cxn modelId="{B9738472-296F-43D4-90A1-1421FA4D970E}" type="presParOf" srcId="{A3CBD4BA-018F-4186-B3E9-D3E37835159D}" destId="{49304B5A-22EB-4C6A-834E-D81FFA4EABA4}" srcOrd="1" destOrd="0" presId="urn:microsoft.com/office/officeart/2018/2/layout/IconVerticalSolidList"/>
    <dgm:cxn modelId="{4AD90FA4-5F1D-4DAA-9EEC-6B9BBEC44D81}" type="presParOf" srcId="{A3CBD4BA-018F-4186-B3E9-D3E37835159D}" destId="{A8DFFB11-83EB-4A8E-A17A-577A012DAAE2}" srcOrd="2" destOrd="0" presId="urn:microsoft.com/office/officeart/2018/2/layout/IconVerticalSolidList"/>
    <dgm:cxn modelId="{D6D01AF7-2338-47E1-B957-BB728150A2A3}" type="presParOf" srcId="{A3CBD4BA-018F-4186-B3E9-D3E37835159D}" destId="{ED46CCDF-2632-43E9-9099-641E804C7494}" srcOrd="3" destOrd="0" presId="urn:microsoft.com/office/officeart/2018/2/layout/IconVerticalSolidList"/>
    <dgm:cxn modelId="{02D3F6C3-61EC-400E-8C41-3D44AEA082AC}" type="presParOf" srcId="{558EB626-8F15-46CB-8CDE-E70AF2B8BA3D}" destId="{20D3D50C-F2B4-4DB1-9EE7-BBC2CC02E582}" srcOrd="3" destOrd="0" presId="urn:microsoft.com/office/officeart/2018/2/layout/IconVerticalSolidList"/>
    <dgm:cxn modelId="{5170297B-76D4-4F7A-90BD-E6A4002AF39A}" type="presParOf" srcId="{558EB626-8F15-46CB-8CDE-E70AF2B8BA3D}" destId="{4C51D3A1-50EB-4C67-83B9-93B3457C629F}" srcOrd="4" destOrd="0" presId="urn:microsoft.com/office/officeart/2018/2/layout/IconVerticalSolidList"/>
    <dgm:cxn modelId="{CE5DC510-93C3-47B3-B418-EC1E2AE1B6A4}" type="presParOf" srcId="{4C51D3A1-50EB-4C67-83B9-93B3457C629F}" destId="{CCE63EC8-64C5-4FB0-AF1B-D767D592F27D}" srcOrd="0" destOrd="0" presId="urn:microsoft.com/office/officeart/2018/2/layout/IconVerticalSolidList"/>
    <dgm:cxn modelId="{BE8CB9BD-4FBE-4F1A-9956-0ACDD114F2F2}" type="presParOf" srcId="{4C51D3A1-50EB-4C67-83B9-93B3457C629F}" destId="{5C067EFC-4A7F-489A-B80A-C1DF978BE4E1}" srcOrd="1" destOrd="0" presId="urn:microsoft.com/office/officeart/2018/2/layout/IconVerticalSolidList"/>
    <dgm:cxn modelId="{0844D82F-74C1-4B44-AF4C-0C9602DCBF92}" type="presParOf" srcId="{4C51D3A1-50EB-4C67-83B9-93B3457C629F}" destId="{9D39AB8D-9634-4174-BE2E-BDEC2FE8F7F0}" srcOrd="2" destOrd="0" presId="urn:microsoft.com/office/officeart/2018/2/layout/IconVerticalSolidList"/>
    <dgm:cxn modelId="{9901C225-3EA5-41BB-8F8D-CA0585BEEDCA}" type="presParOf" srcId="{4C51D3A1-50EB-4C67-83B9-93B3457C629F}" destId="{AD9CDC28-79F7-4812-83A5-A7CAEBAA1B2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C04DE-1421-4E43-B433-ACF18E221078}" type="doc">
      <dgm:prSet loTypeId="urn:microsoft.com/office/officeart/2016/7/layout/RepeatingBendingProcessNew" loCatId="process" qsTypeId="urn:microsoft.com/office/officeart/2005/8/quickstyle/simple2" qsCatId="simple" csTypeId="urn:microsoft.com/office/officeart/2005/8/colors/accent3_2" csCatId="accent3"/>
      <dgm:spPr/>
      <dgm:t>
        <a:bodyPr/>
        <a:lstStyle/>
        <a:p>
          <a:endParaRPr lang="en-US"/>
        </a:p>
      </dgm:t>
    </dgm:pt>
    <dgm:pt modelId="{58863FD9-0986-456C-BF71-AB4ECAEADE09}">
      <dgm:prSet/>
      <dgm:spPr/>
      <dgm:t>
        <a:bodyPr/>
        <a:lstStyle/>
        <a:p>
          <a:r>
            <a:rPr lang="nb-NO"/>
            <a:t>Klagenemnda for offentlige anskaffelser</a:t>
          </a:r>
          <a:endParaRPr lang="en-US"/>
        </a:p>
      </dgm:t>
    </dgm:pt>
    <dgm:pt modelId="{5D9E9866-D647-4201-B2B5-D410A1591067}" type="parTrans" cxnId="{A3D13E33-0876-452D-AA10-22C08C533217}">
      <dgm:prSet/>
      <dgm:spPr/>
      <dgm:t>
        <a:bodyPr/>
        <a:lstStyle/>
        <a:p>
          <a:endParaRPr lang="en-US"/>
        </a:p>
      </dgm:t>
    </dgm:pt>
    <dgm:pt modelId="{B03E0110-36E5-4BE7-BB73-3962EC775078}" type="sibTrans" cxnId="{A3D13E33-0876-452D-AA10-22C08C533217}">
      <dgm:prSet/>
      <dgm:spPr/>
      <dgm:t>
        <a:bodyPr/>
        <a:lstStyle/>
        <a:p>
          <a:endParaRPr lang="en-US"/>
        </a:p>
      </dgm:t>
    </dgm:pt>
    <dgm:pt modelId="{A86895B9-06BE-43F1-9B17-A0EB74E8E9E7}">
      <dgm:prSet/>
      <dgm:spPr/>
      <dgm:t>
        <a:bodyPr/>
        <a:lstStyle/>
        <a:p>
          <a:r>
            <a:rPr lang="nb-NO"/>
            <a:t>Energiklagenemnda</a:t>
          </a:r>
          <a:endParaRPr lang="en-US"/>
        </a:p>
      </dgm:t>
    </dgm:pt>
    <dgm:pt modelId="{2280CC72-EC27-4EBC-B0BC-1269BA40EBE8}" type="parTrans" cxnId="{50ACBA4D-3D4F-4775-85AA-84E87C8DF9CE}">
      <dgm:prSet/>
      <dgm:spPr/>
      <dgm:t>
        <a:bodyPr/>
        <a:lstStyle/>
        <a:p>
          <a:endParaRPr lang="en-US"/>
        </a:p>
      </dgm:t>
    </dgm:pt>
    <dgm:pt modelId="{C064D6B1-9322-4E56-AE84-C0E5E031CD00}" type="sibTrans" cxnId="{50ACBA4D-3D4F-4775-85AA-84E87C8DF9CE}">
      <dgm:prSet/>
      <dgm:spPr/>
      <dgm:t>
        <a:bodyPr/>
        <a:lstStyle/>
        <a:p>
          <a:endParaRPr lang="en-US"/>
        </a:p>
      </dgm:t>
    </dgm:pt>
    <dgm:pt modelId="{3D71F9B2-28BA-4669-8E86-7E2DD49028B4}">
      <dgm:prSet/>
      <dgm:spPr/>
      <dgm:t>
        <a:bodyPr/>
        <a:lstStyle/>
        <a:p>
          <a:r>
            <a:rPr lang="nb-NO"/>
            <a:t>Konkurranseklagenemnda</a:t>
          </a:r>
          <a:endParaRPr lang="en-US"/>
        </a:p>
      </dgm:t>
    </dgm:pt>
    <dgm:pt modelId="{C7194866-777B-4506-A601-30DB0A9B5D83}" type="parTrans" cxnId="{AD9DDB4D-1F2E-4BBD-ADA3-F9D5E2527FF8}">
      <dgm:prSet/>
      <dgm:spPr/>
      <dgm:t>
        <a:bodyPr/>
        <a:lstStyle/>
        <a:p>
          <a:endParaRPr lang="en-US"/>
        </a:p>
      </dgm:t>
    </dgm:pt>
    <dgm:pt modelId="{F7D4DA00-3D57-46CE-9802-6504F2D85E0E}" type="sibTrans" cxnId="{AD9DDB4D-1F2E-4BBD-ADA3-F9D5E2527FF8}">
      <dgm:prSet/>
      <dgm:spPr/>
      <dgm:t>
        <a:bodyPr/>
        <a:lstStyle/>
        <a:p>
          <a:endParaRPr lang="en-US"/>
        </a:p>
      </dgm:t>
    </dgm:pt>
    <dgm:pt modelId="{5517EB0F-2EFC-4016-BFC4-1EB29BF0B351}">
      <dgm:prSet/>
      <dgm:spPr/>
      <dgm:t>
        <a:bodyPr/>
        <a:lstStyle/>
        <a:p>
          <a:r>
            <a:rPr lang="nb-NO"/>
            <a:t>Stiftelsesklagenemnda</a:t>
          </a:r>
          <a:endParaRPr lang="en-US"/>
        </a:p>
      </dgm:t>
    </dgm:pt>
    <dgm:pt modelId="{8A4E1D03-BEC5-4261-862A-4839FACA4252}" type="parTrans" cxnId="{329DA7F0-C6E3-4084-A7B7-83F0E5F4A234}">
      <dgm:prSet/>
      <dgm:spPr/>
      <dgm:t>
        <a:bodyPr/>
        <a:lstStyle/>
        <a:p>
          <a:endParaRPr lang="en-US"/>
        </a:p>
      </dgm:t>
    </dgm:pt>
    <dgm:pt modelId="{57915813-C27D-4154-8300-4F9295A2418F}" type="sibTrans" cxnId="{329DA7F0-C6E3-4084-A7B7-83F0E5F4A234}">
      <dgm:prSet/>
      <dgm:spPr/>
      <dgm:t>
        <a:bodyPr/>
        <a:lstStyle/>
        <a:p>
          <a:endParaRPr lang="en-US"/>
        </a:p>
      </dgm:t>
    </dgm:pt>
    <dgm:pt modelId="{016E3C45-38C9-4280-A495-C62E5F75BE86}">
      <dgm:prSet/>
      <dgm:spPr/>
      <dgm:t>
        <a:bodyPr/>
        <a:lstStyle/>
        <a:p>
          <a:r>
            <a:rPr lang="nb-NO"/>
            <a:t>Medieklagenemnda</a:t>
          </a:r>
          <a:endParaRPr lang="en-US"/>
        </a:p>
      </dgm:t>
    </dgm:pt>
    <dgm:pt modelId="{672FA87A-E3D5-4494-ABA3-0E844AB78573}" type="parTrans" cxnId="{883C57AE-8C3B-4C47-9A8A-3E0313B79F10}">
      <dgm:prSet/>
      <dgm:spPr/>
      <dgm:t>
        <a:bodyPr/>
        <a:lstStyle/>
        <a:p>
          <a:endParaRPr lang="en-US"/>
        </a:p>
      </dgm:t>
    </dgm:pt>
    <dgm:pt modelId="{42C3146B-BFAB-4F73-9FB1-F7F4C985E4CA}" type="sibTrans" cxnId="{883C57AE-8C3B-4C47-9A8A-3E0313B79F10}">
      <dgm:prSet/>
      <dgm:spPr/>
      <dgm:t>
        <a:bodyPr/>
        <a:lstStyle/>
        <a:p>
          <a:endParaRPr lang="en-US"/>
        </a:p>
      </dgm:t>
    </dgm:pt>
    <dgm:pt modelId="{73721C15-8730-4F64-B3C4-96885DBDC809}">
      <dgm:prSet/>
      <dgm:spPr/>
      <dgm:t>
        <a:bodyPr/>
        <a:lstStyle/>
        <a:p>
          <a:r>
            <a:rPr lang="nb-NO"/>
            <a:t>Klagenemnd for tilskudd til kulturarrangement</a:t>
          </a:r>
          <a:endParaRPr lang="en-US"/>
        </a:p>
      </dgm:t>
    </dgm:pt>
    <dgm:pt modelId="{D15BEA0D-43B9-4257-8FBC-39A22945AF34}" type="parTrans" cxnId="{807E002E-1EDA-4D5B-9069-B513DE41D133}">
      <dgm:prSet/>
      <dgm:spPr/>
      <dgm:t>
        <a:bodyPr/>
        <a:lstStyle/>
        <a:p>
          <a:endParaRPr lang="en-US"/>
        </a:p>
      </dgm:t>
    </dgm:pt>
    <dgm:pt modelId="{2D69AB19-022B-4259-8973-84324C02C6BB}" type="sibTrans" cxnId="{807E002E-1EDA-4D5B-9069-B513DE41D133}">
      <dgm:prSet/>
      <dgm:spPr/>
      <dgm:t>
        <a:bodyPr/>
        <a:lstStyle/>
        <a:p>
          <a:endParaRPr lang="en-US"/>
        </a:p>
      </dgm:t>
    </dgm:pt>
    <dgm:pt modelId="{E04FC0FA-615B-4689-8FCC-37DEDA4B5B5C}">
      <dgm:prSet/>
      <dgm:spPr/>
      <dgm:t>
        <a:bodyPr/>
        <a:lstStyle/>
        <a:p>
          <a:r>
            <a:rPr lang="nb-NO"/>
            <a:t>Markedsrådet</a:t>
          </a:r>
          <a:endParaRPr lang="en-US"/>
        </a:p>
      </dgm:t>
    </dgm:pt>
    <dgm:pt modelId="{3D7EEBEE-BFA9-4E7E-8DCA-30F855B605A5}" type="parTrans" cxnId="{AAA8592A-8A57-4807-B9FD-4E18A3381688}">
      <dgm:prSet/>
      <dgm:spPr/>
      <dgm:t>
        <a:bodyPr/>
        <a:lstStyle/>
        <a:p>
          <a:endParaRPr lang="en-US"/>
        </a:p>
      </dgm:t>
    </dgm:pt>
    <dgm:pt modelId="{82C460AF-D8B4-4F42-BE37-CFEC125A3D13}" type="sibTrans" cxnId="{AAA8592A-8A57-4807-B9FD-4E18A3381688}">
      <dgm:prSet/>
      <dgm:spPr/>
      <dgm:t>
        <a:bodyPr/>
        <a:lstStyle/>
        <a:p>
          <a:endParaRPr lang="en-US"/>
        </a:p>
      </dgm:t>
    </dgm:pt>
    <dgm:pt modelId="{D5F3C6EA-60FD-4036-AC83-8742B579BE48}">
      <dgm:prSet/>
      <dgm:spPr/>
      <dgm:t>
        <a:bodyPr/>
        <a:lstStyle/>
        <a:p>
          <a:r>
            <a:rPr lang="nb-NO"/>
            <a:t>Lotterinemnda</a:t>
          </a:r>
          <a:endParaRPr lang="en-US"/>
        </a:p>
      </dgm:t>
    </dgm:pt>
    <dgm:pt modelId="{93D99068-5753-4925-81AE-52F15E2235A9}" type="parTrans" cxnId="{61C446AC-996B-410C-ADB3-7F244417394A}">
      <dgm:prSet/>
      <dgm:spPr/>
      <dgm:t>
        <a:bodyPr/>
        <a:lstStyle/>
        <a:p>
          <a:endParaRPr lang="en-US"/>
        </a:p>
      </dgm:t>
    </dgm:pt>
    <dgm:pt modelId="{E888299E-FD39-4276-919B-814053536CA2}" type="sibTrans" cxnId="{61C446AC-996B-410C-ADB3-7F244417394A}">
      <dgm:prSet/>
      <dgm:spPr/>
      <dgm:t>
        <a:bodyPr/>
        <a:lstStyle/>
        <a:p>
          <a:endParaRPr lang="en-US"/>
        </a:p>
      </dgm:t>
    </dgm:pt>
    <dgm:pt modelId="{4602309E-28B5-4610-A7F1-D03E666EEA89}">
      <dgm:prSet/>
      <dgm:spPr/>
      <dgm:t>
        <a:bodyPr/>
        <a:lstStyle/>
        <a:p>
          <a:r>
            <a:rPr lang="nb-NO"/>
            <a:t>Frivillighetsregisternemnda</a:t>
          </a:r>
          <a:endParaRPr lang="en-US"/>
        </a:p>
      </dgm:t>
    </dgm:pt>
    <dgm:pt modelId="{7A83A8F0-A26B-4439-BFB8-3212C4CA3B95}" type="parTrans" cxnId="{6BE8F7FF-71EA-4A76-B50A-6DABFCA28C24}">
      <dgm:prSet/>
      <dgm:spPr/>
      <dgm:t>
        <a:bodyPr/>
        <a:lstStyle/>
        <a:p>
          <a:endParaRPr lang="en-US"/>
        </a:p>
      </dgm:t>
    </dgm:pt>
    <dgm:pt modelId="{28243829-326F-4C9C-9D8D-D3EC574BC285}" type="sibTrans" cxnId="{6BE8F7FF-71EA-4A76-B50A-6DABFCA28C24}">
      <dgm:prSet/>
      <dgm:spPr/>
      <dgm:t>
        <a:bodyPr/>
        <a:lstStyle/>
        <a:p>
          <a:endParaRPr lang="en-US"/>
        </a:p>
      </dgm:t>
    </dgm:pt>
    <dgm:pt modelId="{8FA2AC0F-A083-43DD-A26D-63C7A8ED4338}" type="pres">
      <dgm:prSet presAssocID="{156C04DE-1421-4E43-B433-ACF18E221078}" presName="Name0" presStyleCnt="0">
        <dgm:presLayoutVars>
          <dgm:dir/>
          <dgm:resizeHandles val="exact"/>
        </dgm:presLayoutVars>
      </dgm:prSet>
      <dgm:spPr/>
    </dgm:pt>
    <dgm:pt modelId="{60B3BD1D-F170-4CFD-92AE-68659A40530F}" type="pres">
      <dgm:prSet presAssocID="{58863FD9-0986-456C-BF71-AB4ECAEADE09}" presName="node" presStyleLbl="node1" presStyleIdx="0" presStyleCnt="9">
        <dgm:presLayoutVars>
          <dgm:bulletEnabled val="1"/>
        </dgm:presLayoutVars>
      </dgm:prSet>
      <dgm:spPr/>
    </dgm:pt>
    <dgm:pt modelId="{31DC6096-84A0-471A-9133-47476296E954}" type="pres">
      <dgm:prSet presAssocID="{B03E0110-36E5-4BE7-BB73-3962EC775078}" presName="sibTrans" presStyleLbl="sibTrans1D1" presStyleIdx="0" presStyleCnt="8"/>
      <dgm:spPr/>
    </dgm:pt>
    <dgm:pt modelId="{77301EEA-0ADC-45D2-BEBE-B7186ED1EFD9}" type="pres">
      <dgm:prSet presAssocID="{B03E0110-36E5-4BE7-BB73-3962EC775078}" presName="connectorText" presStyleLbl="sibTrans1D1" presStyleIdx="0" presStyleCnt="8"/>
      <dgm:spPr/>
    </dgm:pt>
    <dgm:pt modelId="{EBAFAB2D-8EE5-476E-BC39-DBB1EE0AA186}" type="pres">
      <dgm:prSet presAssocID="{A86895B9-06BE-43F1-9B17-A0EB74E8E9E7}" presName="node" presStyleLbl="node1" presStyleIdx="1" presStyleCnt="9">
        <dgm:presLayoutVars>
          <dgm:bulletEnabled val="1"/>
        </dgm:presLayoutVars>
      </dgm:prSet>
      <dgm:spPr/>
    </dgm:pt>
    <dgm:pt modelId="{3917B14D-56AF-46F6-9B51-CC10834BD666}" type="pres">
      <dgm:prSet presAssocID="{C064D6B1-9322-4E56-AE84-C0E5E031CD00}" presName="sibTrans" presStyleLbl="sibTrans1D1" presStyleIdx="1" presStyleCnt="8"/>
      <dgm:spPr/>
    </dgm:pt>
    <dgm:pt modelId="{C9B53979-F1B5-4724-B3DF-2E5C468B3EC3}" type="pres">
      <dgm:prSet presAssocID="{C064D6B1-9322-4E56-AE84-C0E5E031CD00}" presName="connectorText" presStyleLbl="sibTrans1D1" presStyleIdx="1" presStyleCnt="8"/>
      <dgm:spPr/>
    </dgm:pt>
    <dgm:pt modelId="{E2AB7E81-0604-4053-9B05-EB61B9B3886B}" type="pres">
      <dgm:prSet presAssocID="{3D71F9B2-28BA-4669-8E86-7E2DD49028B4}" presName="node" presStyleLbl="node1" presStyleIdx="2" presStyleCnt="9">
        <dgm:presLayoutVars>
          <dgm:bulletEnabled val="1"/>
        </dgm:presLayoutVars>
      </dgm:prSet>
      <dgm:spPr/>
    </dgm:pt>
    <dgm:pt modelId="{1664BCFE-4226-4CCA-B1D5-9F95A3B20068}" type="pres">
      <dgm:prSet presAssocID="{F7D4DA00-3D57-46CE-9802-6504F2D85E0E}" presName="sibTrans" presStyleLbl="sibTrans1D1" presStyleIdx="2" presStyleCnt="8"/>
      <dgm:spPr/>
    </dgm:pt>
    <dgm:pt modelId="{849C00F4-A4ED-497D-AB41-7DA69C0856A9}" type="pres">
      <dgm:prSet presAssocID="{F7D4DA00-3D57-46CE-9802-6504F2D85E0E}" presName="connectorText" presStyleLbl="sibTrans1D1" presStyleIdx="2" presStyleCnt="8"/>
      <dgm:spPr/>
    </dgm:pt>
    <dgm:pt modelId="{BD649AE4-93E8-40F8-B019-6C43B8C01E93}" type="pres">
      <dgm:prSet presAssocID="{5517EB0F-2EFC-4016-BFC4-1EB29BF0B351}" presName="node" presStyleLbl="node1" presStyleIdx="3" presStyleCnt="9">
        <dgm:presLayoutVars>
          <dgm:bulletEnabled val="1"/>
        </dgm:presLayoutVars>
      </dgm:prSet>
      <dgm:spPr/>
    </dgm:pt>
    <dgm:pt modelId="{92129A74-02B9-424D-B30D-639447B22340}" type="pres">
      <dgm:prSet presAssocID="{57915813-C27D-4154-8300-4F9295A2418F}" presName="sibTrans" presStyleLbl="sibTrans1D1" presStyleIdx="3" presStyleCnt="8"/>
      <dgm:spPr/>
    </dgm:pt>
    <dgm:pt modelId="{DC7D64DE-36DD-4BEC-8996-0218F9AE05AE}" type="pres">
      <dgm:prSet presAssocID="{57915813-C27D-4154-8300-4F9295A2418F}" presName="connectorText" presStyleLbl="sibTrans1D1" presStyleIdx="3" presStyleCnt="8"/>
      <dgm:spPr/>
    </dgm:pt>
    <dgm:pt modelId="{81B40722-1C00-4039-BE9C-582B95C656A2}" type="pres">
      <dgm:prSet presAssocID="{016E3C45-38C9-4280-A495-C62E5F75BE86}" presName="node" presStyleLbl="node1" presStyleIdx="4" presStyleCnt="9">
        <dgm:presLayoutVars>
          <dgm:bulletEnabled val="1"/>
        </dgm:presLayoutVars>
      </dgm:prSet>
      <dgm:spPr/>
    </dgm:pt>
    <dgm:pt modelId="{7E2A3106-D39C-4822-A5DF-64DFC120CE36}" type="pres">
      <dgm:prSet presAssocID="{42C3146B-BFAB-4F73-9FB1-F7F4C985E4CA}" presName="sibTrans" presStyleLbl="sibTrans1D1" presStyleIdx="4" presStyleCnt="8"/>
      <dgm:spPr/>
    </dgm:pt>
    <dgm:pt modelId="{8D076404-590D-4357-B2F6-D69AED407CA6}" type="pres">
      <dgm:prSet presAssocID="{42C3146B-BFAB-4F73-9FB1-F7F4C985E4CA}" presName="connectorText" presStyleLbl="sibTrans1D1" presStyleIdx="4" presStyleCnt="8"/>
      <dgm:spPr/>
    </dgm:pt>
    <dgm:pt modelId="{8F162B25-51B3-454D-AE52-47F8CD1A6D5E}" type="pres">
      <dgm:prSet presAssocID="{73721C15-8730-4F64-B3C4-96885DBDC809}" presName="node" presStyleLbl="node1" presStyleIdx="5" presStyleCnt="9">
        <dgm:presLayoutVars>
          <dgm:bulletEnabled val="1"/>
        </dgm:presLayoutVars>
      </dgm:prSet>
      <dgm:spPr/>
    </dgm:pt>
    <dgm:pt modelId="{0FFD108B-2B89-4D0A-BB14-FF0418C1D314}" type="pres">
      <dgm:prSet presAssocID="{2D69AB19-022B-4259-8973-84324C02C6BB}" presName="sibTrans" presStyleLbl="sibTrans1D1" presStyleIdx="5" presStyleCnt="8"/>
      <dgm:spPr/>
    </dgm:pt>
    <dgm:pt modelId="{8E0D5D3E-6EF0-4A52-BB2F-263F37158381}" type="pres">
      <dgm:prSet presAssocID="{2D69AB19-022B-4259-8973-84324C02C6BB}" presName="connectorText" presStyleLbl="sibTrans1D1" presStyleIdx="5" presStyleCnt="8"/>
      <dgm:spPr/>
    </dgm:pt>
    <dgm:pt modelId="{81FCA11E-3678-4DE3-85B7-CBD96BDCB66B}" type="pres">
      <dgm:prSet presAssocID="{E04FC0FA-615B-4689-8FCC-37DEDA4B5B5C}" presName="node" presStyleLbl="node1" presStyleIdx="6" presStyleCnt="9">
        <dgm:presLayoutVars>
          <dgm:bulletEnabled val="1"/>
        </dgm:presLayoutVars>
      </dgm:prSet>
      <dgm:spPr/>
    </dgm:pt>
    <dgm:pt modelId="{9F5D7BA0-9B5B-444D-B0DC-0D9BC4F2EB5B}" type="pres">
      <dgm:prSet presAssocID="{82C460AF-D8B4-4F42-BE37-CFEC125A3D13}" presName="sibTrans" presStyleLbl="sibTrans1D1" presStyleIdx="6" presStyleCnt="8"/>
      <dgm:spPr/>
    </dgm:pt>
    <dgm:pt modelId="{5E1025FE-44C4-4B53-A57C-3666C1AC8C57}" type="pres">
      <dgm:prSet presAssocID="{82C460AF-D8B4-4F42-BE37-CFEC125A3D13}" presName="connectorText" presStyleLbl="sibTrans1D1" presStyleIdx="6" presStyleCnt="8"/>
      <dgm:spPr/>
    </dgm:pt>
    <dgm:pt modelId="{666EFDA7-AC1E-441A-93F0-98FDF8251056}" type="pres">
      <dgm:prSet presAssocID="{D5F3C6EA-60FD-4036-AC83-8742B579BE48}" presName="node" presStyleLbl="node1" presStyleIdx="7" presStyleCnt="9">
        <dgm:presLayoutVars>
          <dgm:bulletEnabled val="1"/>
        </dgm:presLayoutVars>
      </dgm:prSet>
      <dgm:spPr/>
    </dgm:pt>
    <dgm:pt modelId="{6A9D2F8C-B29D-42D9-81CC-F5E6EA96AC13}" type="pres">
      <dgm:prSet presAssocID="{E888299E-FD39-4276-919B-814053536CA2}" presName="sibTrans" presStyleLbl="sibTrans1D1" presStyleIdx="7" presStyleCnt="8"/>
      <dgm:spPr/>
    </dgm:pt>
    <dgm:pt modelId="{E2F79189-3922-47E4-863F-07AB475DC9E5}" type="pres">
      <dgm:prSet presAssocID="{E888299E-FD39-4276-919B-814053536CA2}" presName="connectorText" presStyleLbl="sibTrans1D1" presStyleIdx="7" presStyleCnt="8"/>
      <dgm:spPr/>
    </dgm:pt>
    <dgm:pt modelId="{C682E2D5-44C8-4FEC-988E-F45589AD967D}" type="pres">
      <dgm:prSet presAssocID="{4602309E-28B5-4610-A7F1-D03E666EEA89}" presName="node" presStyleLbl="node1" presStyleIdx="8" presStyleCnt="9">
        <dgm:presLayoutVars>
          <dgm:bulletEnabled val="1"/>
        </dgm:presLayoutVars>
      </dgm:prSet>
      <dgm:spPr/>
    </dgm:pt>
  </dgm:ptLst>
  <dgm:cxnLst>
    <dgm:cxn modelId="{02A40200-7B54-4A7B-A1C8-69AADE53E980}" type="presOf" srcId="{156C04DE-1421-4E43-B433-ACF18E221078}" destId="{8FA2AC0F-A083-43DD-A26D-63C7A8ED4338}" srcOrd="0" destOrd="0" presId="urn:microsoft.com/office/officeart/2016/7/layout/RepeatingBendingProcessNew"/>
    <dgm:cxn modelId="{E0FA3815-EF1B-459B-8D6F-83A071AA9738}" type="presOf" srcId="{B03E0110-36E5-4BE7-BB73-3962EC775078}" destId="{77301EEA-0ADC-45D2-BEBE-B7186ED1EFD9}" srcOrd="1" destOrd="0" presId="urn:microsoft.com/office/officeart/2016/7/layout/RepeatingBendingProcessNew"/>
    <dgm:cxn modelId="{3F8E1016-3170-4E71-971B-A942692C90FE}" type="presOf" srcId="{3D71F9B2-28BA-4669-8E86-7E2DD49028B4}" destId="{E2AB7E81-0604-4053-9B05-EB61B9B3886B}" srcOrd="0" destOrd="0" presId="urn:microsoft.com/office/officeart/2016/7/layout/RepeatingBendingProcessNew"/>
    <dgm:cxn modelId="{972DEF24-58AC-454E-92A8-6EEC854654C3}" type="presOf" srcId="{B03E0110-36E5-4BE7-BB73-3962EC775078}" destId="{31DC6096-84A0-471A-9133-47476296E954}" srcOrd="0" destOrd="0" presId="urn:microsoft.com/office/officeart/2016/7/layout/RepeatingBendingProcessNew"/>
    <dgm:cxn modelId="{AAA8592A-8A57-4807-B9FD-4E18A3381688}" srcId="{156C04DE-1421-4E43-B433-ACF18E221078}" destId="{E04FC0FA-615B-4689-8FCC-37DEDA4B5B5C}" srcOrd="6" destOrd="0" parTransId="{3D7EEBEE-BFA9-4E7E-8DCA-30F855B605A5}" sibTransId="{82C460AF-D8B4-4F42-BE37-CFEC125A3D13}"/>
    <dgm:cxn modelId="{807E002E-1EDA-4D5B-9069-B513DE41D133}" srcId="{156C04DE-1421-4E43-B433-ACF18E221078}" destId="{73721C15-8730-4F64-B3C4-96885DBDC809}" srcOrd="5" destOrd="0" parTransId="{D15BEA0D-43B9-4257-8FBC-39A22945AF34}" sibTransId="{2D69AB19-022B-4259-8973-84324C02C6BB}"/>
    <dgm:cxn modelId="{A3D13E33-0876-452D-AA10-22C08C533217}" srcId="{156C04DE-1421-4E43-B433-ACF18E221078}" destId="{58863FD9-0986-456C-BF71-AB4ECAEADE09}" srcOrd="0" destOrd="0" parTransId="{5D9E9866-D647-4201-B2B5-D410A1591067}" sibTransId="{B03E0110-36E5-4BE7-BB73-3962EC775078}"/>
    <dgm:cxn modelId="{047A0C3F-2E28-4035-B57B-13634D0DA232}" type="presOf" srcId="{E888299E-FD39-4276-919B-814053536CA2}" destId="{E2F79189-3922-47E4-863F-07AB475DC9E5}" srcOrd="1" destOrd="0" presId="urn:microsoft.com/office/officeart/2016/7/layout/RepeatingBendingProcessNew"/>
    <dgm:cxn modelId="{45BDEF5D-AC11-4F76-AF41-73AD15516F3B}" type="presOf" srcId="{57915813-C27D-4154-8300-4F9295A2418F}" destId="{92129A74-02B9-424D-B30D-639447B22340}" srcOrd="0" destOrd="0" presId="urn:microsoft.com/office/officeart/2016/7/layout/RepeatingBendingProcessNew"/>
    <dgm:cxn modelId="{58E79344-B26B-4B67-A9C1-DAC4659AFE42}" type="presOf" srcId="{4602309E-28B5-4610-A7F1-D03E666EEA89}" destId="{C682E2D5-44C8-4FEC-988E-F45589AD967D}" srcOrd="0" destOrd="0" presId="urn:microsoft.com/office/officeart/2016/7/layout/RepeatingBendingProcessNew"/>
    <dgm:cxn modelId="{3C7E9764-F817-486A-B384-E28882695314}" type="presOf" srcId="{F7D4DA00-3D57-46CE-9802-6504F2D85E0E}" destId="{849C00F4-A4ED-497D-AB41-7DA69C0856A9}" srcOrd="1" destOrd="0" presId="urn:microsoft.com/office/officeart/2016/7/layout/RepeatingBendingProcessNew"/>
    <dgm:cxn modelId="{7DF7EA65-41B3-4747-A9E9-C1EF87D6E6C1}" type="presOf" srcId="{A86895B9-06BE-43F1-9B17-A0EB74E8E9E7}" destId="{EBAFAB2D-8EE5-476E-BC39-DBB1EE0AA186}" srcOrd="0" destOrd="0" presId="urn:microsoft.com/office/officeart/2016/7/layout/RepeatingBendingProcessNew"/>
    <dgm:cxn modelId="{50ACBA4D-3D4F-4775-85AA-84E87C8DF9CE}" srcId="{156C04DE-1421-4E43-B433-ACF18E221078}" destId="{A86895B9-06BE-43F1-9B17-A0EB74E8E9E7}" srcOrd="1" destOrd="0" parTransId="{2280CC72-EC27-4EBC-B0BC-1269BA40EBE8}" sibTransId="{C064D6B1-9322-4E56-AE84-C0E5E031CD00}"/>
    <dgm:cxn modelId="{AD9DDB4D-1F2E-4BBD-ADA3-F9D5E2527FF8}" srcId="{156C04DE-1421-4E43-B433-ACF18E221078}" destId="{3D71F9B2-28BA-4669-8E86-7E2DD49028B4}" srcOrd="2" destOrd="0" parTransId="{C7194866-777B-4506-A601-30DB0A9B5D83}" sibTransId="{F7D4DA00-3D57-46CE-9802-6504F2D85E0E}"/>
    <dgm:cxn modelId="{A47E0857-72B1-4E1B-8CD6-CB0E85D5D7A9}" type="presOf" srcId="{016E3C45-38C9-4280-A495-C62E5F75BE86}" destId="{81B40722-1C00-4039-BE9C-582B95C656A2}" srcOrd="0" destOrd="0" presId="urn:microsoft.com/office/officeart/2016/7/layout/RepeatingBendingProcessNew"/>
    <dgm:cxn modelId="{CBA4E88A-DC0F-4568-8231-BB4E781A829D}" type="presOf" srcId="{E888299E-FD39-4276-919B-814053536CA2}" destId="{6A9D2F8C-B29D-42D9-81CC-F5E6EA96AC13}" srcOrd="0" destOrd="0" presId="urn:microsoft.com/office/officeart/2016/7/layout/RepeatingBendingProcessNew"/>
    <dgm:cxn modelId="{28F57C98-B406-4C96-8989-684FE0376D07}" type="presOf" srcId="{42C3146B-BFAB-4F73-9FB1-F7F4C985E4CA}" destId="{7E2A3106-D39C-4822-A5DF-64DFC120CE36}" srcOrd="0" destOrd="0" presId="urn:microsoft.com/office/officeart/2016/7/layout/RepeatingBendingProcessNew"/>
    <dgm:cxn modelId="{762E339A-9744-4C36-84E8-D9899B42F692}" type="presOf" srcId="{42C3146B-BFAB-4F73-9FB1-F7F4C985E4CA}" destId="{8D076404-590D-4357-B2F6-D69AED407CA6}" srcOrd="1" destOrd="0" presId="urn:microsoft.com/office/officeart/2016/7/layout/RepeatingBendingProcessNew"/>
    <dgm:cxn modelId="{15FB049D-169E-47CD-9A9C-BB785D20B857}" type="presOf" srcId="{82C460AF-D8B4-4F42-BE37-CFEC125A3D13}" destId="{9F5D7BA0-9B5B-444D-B0DC-0D9BC4F2EB5B}" srcOrd="0" destOrd="0" presId="urn:microsoft.com/office/officeart/2016/7/layout/RepeatingBendingProcessNew"/>
    <dgm:cxn modelId="{61C446AC-996B-410C-ADB3-7F244417394A}" srcId="{156C04DE-1421-4E43-B433-ACF18E221078}" destId="{D5F3C6EA-60FD-4036-AC83-8742B579BE48}" srcOrd="7" destOrd="0" parTransId="{93D99068-5753-4925-81AE-52F15E2235A9}" sibTransId="{E888299E-FD39-4276-919B-814053536CA2}"/>
    <dgm:cxn modelId="{883C57AE-8C3B-4C47-9A8A-3E0313B79F10}" srcId="{156C04DE-1421-4E43-B433-ACF18E221078}" destId="{016E3C45-38C9-4280-A495-C62E5F75BE86}" srcOrd="4" destOrd="0" parTransId="{672FA87A-E3D5-4494-ABA3-0E844AB78573}" sibTransId="{42C3146B-BFAB-4F73-9FB1-F7F4C985E4CA}"/>
    <dgm:cxn modelId="{4D6C5FB8-EFA2-4EFF-8636-B221885882A7}" type="presOf" srcId="{C064D6B1-9322-4E56-AE84-C0E5E031CD00}" destId="{3917B14D-56AF-46F6-9B51-CC10834BD666}" srcOrd="0" destOrd="0" presId="urn:microsoft.com/office/officeart/2016/7/layout/RepeatingBendingProcessNew"/>
    <dgm:cxn modelId="{64CC32C2-29F0-49F2-96F3-56336E44AB7F}" type="presOf" srcId="{58863FD9-0986-456C-BF71-AB4ECAEADE09}" destId="{60B3BD1D-F170-4CFD-92AE-68659A40530F}" srcOrd="0" destOrd="0" presId="urn:microsoft.com/office/officeart/2016/7/layout/RepeatingBendingProcessNew"/>
    <dgm:cxn modelId="{B5EB36CB-D440-46AB-98BD-CABA38225236}" type="presOf" srcId="{F7D4DA00-3D57-46CE-9802-6504F2D85E0E}" destId="{1664BCFE-4226-4CCA-B1D5-9F95A3B20068}" srcOrd="0" destOrd="0" presId="urn:microsoft.com/office/officeart/2016/7/layout/RepeatingBendingProcessNew"/>
    <dgm:cxn modelId="{7D0EFDCC-125C-429E-897F-85F316544D66}" type="presOf" srcId="{C064D6B1-9322-4E56-AE84-C0E5E031CD00}" destId="{C9B53979-F1B5-4724-B3DF-2E5C468B3EC3}" srcOrd="1" destOrd="0" presId="urn:microsoft.com/office/officeart/2016/7/layout/RepeatingBendingProcessNew"/>
    <dgm:cxn modelId="{21B545CF-516E-4377-82EE-652234124F34}" type="presOf" srcId="{2D69AB19-022B-4259-8973-84324C02C6BB}" destId="{0FFD108B-2B89-4D0A-BB14-FF0418C1D314}" srcOrd="0" destOrd="0" presId="urn:microsoft.com/office/officeart/2016/7/layout/RepeatingBendingProcessNew"/>
    <dgm:cxn modelId="{A537ABE3-7E4A-4EC9-B1F4-0AD12C6EE6CB}" type="presOf" srcId="{57915813-C27D-4154-8300-4F9295A2418F}" destId="{DC7D64DE-36DD-4BEC-8996-0218F9AE05AE}" srcOrd="1" destOrd="0" presId="urn:microsoft.com/office/officeart/2016/7/layout/RepeatingBendingProcessNew"/>
    <dgm:cxn modelId="{ABC7C6E5-4DE3-4AA4-9688-585730219F4C}" type="presOf" srcId="{82C460AF-D8B4-4F42-BE37-CFEC125A3D13}" destId="{5E1025FE-44C4-4B53-A57C-3666C1AC8C57}" srcOrd="1" destOrd="0" presId="urn:microsoft.com/office/officeart/2016/7/layout/RepeatingBendingProcessNew"/>
    <dgm:cxn modelId="{DD3F84E9-6D51-4DFE-A55B-8FBB1E9F3FE9}" type="presOf" srcId="{2D69AB19-022B-4259-8973-84324C02C6BB}" destId="{8E0D5D3E-6EF0-4A52-BB2F-263F37158381}" srcOrd="1" destOrd="0" presId="urn:microsoft.com/office/officeart/2016/7/layout/RepeatingBendingProcessNew"/>
    <dgm:cxn modelId="{329DA7F0-C6E3-4084-A7B7-83F0E5F4A234}" srcId="{156C04DE-1421-4E43-B433-ACF18E221078}" destId="{5517EB0F-2EFC-4016-BFC4-1EB29BF0B351}" srcOrd="3" destOrd="0" parTransId="{8A4E1D03-BEC5-4261-862A-4839FACA4252}" sibTransId="{57915813-C27D-4154-8300-4F9295A2418F}"/>
    <dgm:cxn modelId="{020C33F8-6531-4D0C-9B4F-23BE86330FA7}" type="presOf" srcId="{73721C15-8730-4F64-B3C4-96885DBDC809}" destId="{8F162B25-51B3-454D-AE52-47F8CD1A6D5E}" srcOrd="0" destOrd="0" presId="urn:microsoft.com/office/officeart/2016/7/layout/RepeatingBendingProcessNew"/>
    <dgm:cxn modelId="{81E890FA-0E30-4D45-8236-312ADBAE159D}" type="presOf" srcId="{D5F3C6EA-60FD-4036-AC83-8742B579BE48}" destId="{666EFDA7-AC1E-441A-93F0-98FDF8251056}" srcOrd="0" destOrd="0" presId="urn:microsoft.com/office/officeart/2016/7/layout/RepeatingBendingProcessNew"/>
    <dgm:cxn modelId="{6AFE8AFB-1CFC-49CA-BED4-0F7D2405F85D}" type="presOf" srcId="{E04FC0FA-615B-4689-8FCC-37DEDA4B5B5C}" destId="{81FCA11E-3678-4DE3-85B7-CBD96BDCB66B}" srcOrd="0" destOrd="0" presId="urn:microsoft.com/office/officeart/2016/7/layout/RepeatingBendingProcessNew"/>
    <dgm:cxn modelId="{1041DEFE-F76A-44E0-B6DA-B68CC71E9988}" type="presOf" srcId="{5517EB0F-2EFC-4016-BFC4-1EB29BF0B351}" destId="{BD649AE4-93E8-40F8-B019-6C43B8C01E93}" srcOrd="0" destOrd="0" presId="urn:microsoft.com/office/officeart/2016/7/layout/RepeatingBendingProcessNew"/>
    <dgm:cxn modelId="{6BE8F7FF-71EA-4A76-B50A-6DABFCA28C24}" srcId="{156C04DE-1421-4E43-B433-ACF18E221078}" destId="{4602309E-28B5-4610-A7F1-D03E666EEA89}" srcOrd="8" destOrd="0" parTransId="{7A83A8F0-A26B-4439-BFB8-3212C4CA3B95}" sibTransId="{28243829-326F-4C9C-9D8D-D3EC574BC285}"/>
    <dgm:cxn modelId="{BE088C52-9E7F-4FB9-B3D1-6EFF563D1CCA}" type="presParOf" srcId="{8FA2AC0F-A083-43DD-A26D-63C7A8ED4338}" destId="{60B3BD1D-F170-4CFD-92AE-68659A40530F}" srcOrd="0" destOrd="0" presId="urn:microsoft.com/office/officeart/2016/7/layout/RepeatingBendingProcessNew"/>
    <dgm:cxn modelId="{DBB18F9E-4601-4BDC-B42A-61B9EEDEC8E7}" type="presParOf" srcId="{8FA2AC0F-A083-43DD-A26D-63C7A8ED4338}" destId="{31DC6096-84A0-471A-9133-47476296E954}" srcOrd="1" destOrd="0" presId="urn:microsoft.com/office/officeart/2016/7/layout/RepeatingBendingProcessNew"/>
    <dgm:cxn modelId="{CB09600F-288E-40E9-B674-7F28EDBEAFB8}" type="presParOf" srcId="{31DC6096-84A0-471A-9133-47476296E954}" destId="{77301EEA-0ADC-45D2-BEBE-B7186ED1EFD9}" srcOrd="0" destOrd="0" presId="urn:microsoft.com/office/officeart/2016/7/layout/RepeatingBendingProcessNew"/>
    <dgm:cxn modelId="{7C3A8BC5-02B3-45B8-A589-7A44973292C2}" type="presParOf" srcId="{8FA2AC0F-A083-43DD-A26D-63C7A8ED4338}" destId="{EBAFAB2D-8EE5-476E-BC39-DBB1EE0AA186}" srcOrd="2" destOrd="0" presId="urn:microsoft.com/office/officeart/2016/7/layout/RepeatingBendingProcessNew"/>
    <dgm:cxn modelId="{A5DAFDA0-5EEF-4E09-B4B9-7D3D77224EEB}" type="presParOf" srcId="{8FA2AC0F-A083-43DD-A26D-63C7A8ED4338}" destId="{3917B14D-56AF-46F6-9B51-CC10834BD666}" srcOrd="3" destOrd="0" presId="urn:microsoft.com/office/officeart/2016/7/layout/RepeatingBendingProcessNew"/>
    <dgm:cxn modelId="{96EF0C29-00D0-487E-A1DE-45C19242BD0D}" type="presParOf" srcId="{3917B14D-56AF-46F6-9B51-CC10834BD666}" destId="{C9B53979-F1B5-4724-B3DF-2E5C468B3EC3}" srcOrd="0" destOrd="0" presId="urn:microsoft.com/office/officeart/2016/7/layout/RepeatingBendingProcessNew"/>
    <dgm:cxn modelId="{548266B3-E20F-4DBA-B73D-90C3C24254D8}" type="presParOf" srcId="{8FA2AC0F-A083-43DD-A26D-63C7A8ED4338}" destId="{E2AB7E81-0604-4053-9B05-EB61B9B3886B}" srcOrd="4" destOrd="0" presId="urn:microsoft.com/office/officeart/2016/7/layout/RepeatingBendingProcessNew"/>
    <dgm:cxn modelId="{574F1610-4172-4EF7-94CB-CD1A8F22C278}" type="presParOf" srcId="{8FA2AC0F-A083-43DD-A26D-63C7A8ED4338}" destId="{1664BCFE-4226-4CCA-B1D5-9F95A3B20068}" srcOrd="5" destOrd="0" presId="urn:microsoft.com/office/officeart/2016/7/layout/RepeatingBendingProcessNew"/>
    <dgm:cxn modelId="{1012A61E-D38E-4065-B925-1D687B0E2898}" type="presParOf" srcId="{1664BCFE-4226-4CCA-B1D5-9F95A3B20068}" destId="{849C00F4-A4ED-497D-AB41-7DA69C0856A9}" srcOrd="0" destOrd="0" presId="urn:microsoft.com/office/officeart/2016/7/layout/RepeatingBendingProcessNew"/>
    <dgm:cxn modelId="{DD12C36E-B833-4F6D-9804-5665EDE41695}" type="presParOf" srcId="{8FA2AC0F-A083-43DD-A26D-63C7A8ED4338}" destId="{BD649AE4-93E8-40F8-B019-6C43B8C01E93}" srcOrd="6" destOrd="0" presId="urn:microsoft.com/office/officeart/2016/7/layout/RepeatingBendingProcessNew"/>
    <dgm:cxn modelId="{B024F315-5743-4794-9766-880428ADFDDC}" type="presParOf" srcId="{8FA2AC0F-A083-43DD-A26D-63C7A8ED4338}" destId="{92129A74-02B9-424D-B30D-639447B22340}" srcOrd="7" destOrd="0" presId="urn:microsoft.com/office/officeart/2016/7/layout/RepeatingBendingProcessNew"/>
    <dgm:cxn modelId="{2853FB89-0987-4B52-9D25-436613A5B767}" type="presParOf" srcId="{92129A74-02B9-424D-B30D-639447B22340}" destId="{DC7D64DE-36DD-4BEC-8996-0218F9AE05AE}" srcOrd="0" destOrd="0" presId="urn:microsoft.com/office/officeart/2016/7/layout/RepeatingBendingProcessNew"/>
    <dgm:cxn modelId="{C6DD21D8-B71A-4D5B-BE63-B2B3050C55AE}" type="presParOf" srcId="{8FA2AC0F-A083-43DD-A26D-63C7A8ED4338}" destId="{81B40722-1C00-4039-BE9C-582B95C656A2}" srcOrd="8" destOrd="0" presId="urn:microsoft.com/office/officeart/2016/7/layout/RepeatingBendingProcessNew"/>
    <dgm:cxn modelId="{1A5BD419-9559-4985-BC15-23A2D77DAF5C}" type="presParOf" srcId="{8FA2AC0F-A083-43DD-A26D-63C7A8ED4338}" destId="{7E2A3106-D39C-4822-A5DF-64DFC120CE36}" srcOrd="9" destOrd="0" presId="urn:microsoft.com/office/officeart/2016/7/layout/RepeatingBendingProcessNew"/>
    <dgm:cxn modelId="{096216AD-1653-4195-A9F7-2D9813E3B18A}" type="presParOf" srcId="{7E2A3106-D39C-4822-A5DF-64DFC120CE36}" destId="{8D076404-590D-4357-B2F6-D69AED407CA6}" srcOrd="0" destOrd="0" presId="urn:microsoft.com/office/officeart/2016/7/layout/RepeatingBendingProcessNew"/>
    <dgm:cxn modelId="{8A0E30CA-8EE0-4F06-B5F4-15794C89028E}" type="presParOf" srcId="{8FA2AC0F-A083-43DD-A26D-63C7A8ED4338}" destId="{8F162B25-51B3-454D-AE52-47F8CD1A6D5E}" srcOrd="10" destOrd="0" presId="urn:microsoft.com/office/officeart/2016/7/layout/RepeatingBendingProcessNew"/>
    <dgm:cxn modelId="{7A140623-2E19-4F89-92CF-C581B7CAD080}" type="presParOf" srcId="{8FA2AC0F-A083-43DD-A26D-63C7A8ED4338}" destId="{0FFD108B-2B89-4D0A-BB14-FF0418C1D314}" srcOrd="11" destOrd="0" presId="urn:microsoft.com/office/officeart/2016/7/layout/RepeatingBendingProcessNew"/>
    <dgm:cxn modelId="{C70DB5F5-8846-4027-8D1B-5AF31AC3D39F}" type="presParOf" srcId="{0FFD108B-2B89-4D0A-BB14-FF0418C1D314}" destId="{8E0D5D3E-6EF0-4A52-BB2F-263F37158381}" srcOrd="0" destOrd="0" presId="urn:microsoft.com/office/officeart/2016/7/layout/RepeatingBendingProcessNew"/>
    <dgm:cxn modelId="{2117B037-96F3-490E-8FA4-AF6DA98CA8D3}" type="presParOf" srcId="{8FA2AC0F-A083-43DD-A26D-63C7A8ED4338}" destId="{81FCA11E-3678-4DE3-85B7-CBD96BDCB66B}" srcOrd="12" destOrd="0" presId="urn:microsoft.com/office/officeart/2016/7/layout/RepeatingBendingProcessNew"/>
    <dgm:cxn modelId="{76DB1DD3-04FE-412A-9B2B-4BAAD40F47E3}" type="presParOf" srcId="{8FA2AC0F-A083-43DD-A26D-63C7A8ED4338}" destId="{9F5D7BA0-9B5B-444D-B0DC-0D9BC4F2EB5B}" srcOrd="13" destOrd="0" presId="urn:microsoft.com/office/officeart/2016/7/layout/RepeatingBendingProcessNew"/>
    <dgm:cxn modelId="{60B99812-D92D-4FD9-B58E-A66A947B959F}" type="presParOf" srcId="{9F5D7BA0-9B5B-444D-B0DC-0D9BC4F2EB5B}" destId="{5E1025FE-44C4-4B53-A57C-3666C1AC8C57}" srcOrd="0" destOrd="0" presId="urn:microsoft.com/office/officeart/2016/7/layout/RepeatingBendingProcessNew"/>
    <dgm:cxn modelId="{1C529C5F-12ED-46A5-9E62-6F7E8DFDE260}" type="presParOf" srcId="{8FA2AC0F-A083-43DD-A26D-63C7A8ED4338}" destId="{666EFDA7-AC1E-441A-93F0-98FDF8251056}" srcOrd="14" destOrd="0" presId="urn:microsoft.com/office/officeart/2016/7/layout/RepeatingBendingProcessNew"/>
    <dgm:cxn modelId="{805AC8E3-586D-43F7-8231-CF7FAD99B436}" type="presParOf" srcId="{8FA2AC0F-A083-43DD-A26D-63C7A8ED4338}" destId="{6A9D2F8C-B29D-42D9-81CC-F5E6EA96AC13}" srcOrd="15" destOrd="0" presId="urn:microsoft.com/office/officeart/2016/7/layout/RepeatingBendingProcessNew"/>
    <dgm:cxn modelId="{0DFEE28A-0338-47AD-83E1-A3C7FC6D1BB5}" type="presParOf" srcId="{6A9D2F8C-B29D-42D9-81CC-F5E6EA96AC13}" destId="{E2F79189-3922-47E4-863F-07AB475DC9E5}" srcOrd="0" destOrd="0" presId="urn:microsoft.com/office/officeart/2016/7/layout/RepeatingBendingProcessNew"/>
    <dgm:cxn modelId="{E3A2728C-2A1E-4CCB-9E50-5BAF42504626}" type="presParOf" srcId="{8FA2AC0F-A083-43DD-A26D-63C7A8ED4338}" destId="{C682E2D5-44C8-4FEC-988E-F45589AD967D}" srcOrd="16"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C5AF4D-DEF4-4235-B19C-EFC8C5FF8F96}" type="doc">
      <dgm:prSet loTypeId="urn:microsoft.com/office/officeart/2005/8/layout/hierarchy1" loCatId="hierarchy" qsTypeId="urn:microsoft.com/office/officeart/2005/8/quickstyle/simple2" qsCatId="simple" csTypeId="urn:microsoft.com/office/officeart/2005/8/colors/accent3_2" csCatId="accent3"/>
      <dgm:spPr/>
      <dgm:t>
        <a:bodyPr/>
        <a:lstStyle/>
        <a:p>
          <a:endParaRPr lang="en-US"/>
        </a:p>
      </dgm:t>
    </dgm:pt>
    <dgm:pt modelId="{3070D41C-F527-4238-A2C7-F0ED014CBB6C}">
      <dgm:prSet/>
      <dgm:spPr/>
      <dgm:t>
        <a:bodyPr/>
        <a:lstStyle/>
        <a:p>
          <a:r>
            <a:rPr lang="nb-NO"/>
            <a:t>Hvordan håndhever dere EØS-retten?</a:t>
          </a:r>
          <a:endParaRPr lang="en-US"/>
        </a:p>
      </dgm:t>
    </dgm:pt>
    <dgm:pt modelId="{00EDE662-0193-4EF3-889F-686A6336E7B2}" type="parTrans" cxnId="{C609521D-8B0E-425A-8B5B-A00360024D6F}">
      <dgm:prSet/>
      <dgm:spPr/>
      <dgm:t>
        <a:bodyPr/>
        <a:lstStyle/>
        <a:p>
          <a:endParaRPr lang="en-US"/>
        </a:p>
      </dgm:t>
    </dgm:pt>
    <dgm:pt modelId="{48FEC40B-45BB-4AC0-9DA1-549F7E07ED6A}" type="sibTrans" cxnId="{C609521D-8B0E-425A-8B5B-A00360024D6F}">
      <dgm:prSet/>
      <dgm:spPr/>
      <dgm:t>
        <a:bodyPr/>
        <a:lstStyle/>
        <a:p>
          <a:endParaRPr lang="en-US"/>
        </a:p>
      </dgm:t>
    </dgm:pt>
    <dgm:pt modelId="{FD0435A1-CC66-4436-B90A-23C0875C151A}">
      <dgm:prSet/>
      <dgm:spPr/>
      <dgm:t>
        <a:bodyPr/>
        <a:lstStyle/>
        <a:p>
          <a:r>
            <a:rPr lang="nb-NO"/>
            <a:t>Tas dette opp av klagere i praksis?  </a:t>
          </a:r>
          <a:endParaRPr lang="en-US"/>
        </a:p>
      </dgm:t>
    </dgm:pt>
    <dgm:pt modelId="{D7ED05BE-EB53-4E40-9D96-A4EB9BB4333D}" type="parTrans" cxnId="{C1D00730-9631-42CB-8351-9F45E27CD0E9}">
      <dgm:prSet/>
      <dgm:spPr/>
      <dgm:t>
        <a:bodyPr/>
        <a:lstStyle/>
        <a:p>
          <a:endParaRPr lang="en-US"/>
        </a:p>
      </dgm:t>
    </dgm:pt>
    <dgm:pt modelId="{8716D676-5060-4B23-A5D8-3AAC22CE8C23}" type="sibTrans" cxnId="{C1D00730-9631-42CB-8351-9F45E27CD0E9}">
      <dgm:prSet/>
      <dgm:spPr/>
      <dgm:t>
        <a:bodyPr/>
        <a:lstStyle/>
        <a:p>
          <a:endParaRPr lang="en-US"/>
        </a:p>
      </dgm:t>
    </dgm:pt>
    <dgm:pt modelId="{F2517456-0A20-46B4-B748-DE87E3B9273D}">
      <dgm:prSet/>
      <dgm:spPr/>
      <dgm:t>
        <a:bodyPr/>
        <a:lstStyle/>
        <a:p>
          <a:r>
            <a:rPr lang="nb-NO"/>
            <a:t>Hvilke utfordringer møter dere?</a:t>
          </a:r>
          <a:endParaRPr lang="en-US"/>
        </a:p>
      </dgm:t>
    </dgm:pt>
    <dgm:pt modelId="{80A67152-D274-4736-9473-95AC27F45685}" type="parTrans" cxnId="{54CDB58B-53A1-4551-8ED6-D6D860A98818}">
      <dgm:prSet/>
      <dgm:spPr/>
      <dgm:t>
        <a:bodyPr/>
        <a:lstStyle/>
        <a:p>
          <a:endParaRPr lang="en-US"/>
        </a:p>
      </dgm:t>
    </dgm:pt>
    <dgm:pt modelId="{C1CF952C-E32C-42FA-8147-1ADA7BDD0A89}" type="sibTrans" cxnId="{54CDB58B-53A1-4551-8ED6-D6D860A98818}">
      <dgm:prSet/>
      <dgm:spPr/>
      <dgm:t>
        <a:bodyPr/>
        <a:lstStyle/>
        <a:p>
          <a:endParaRPr lang="en-US"/>
        </a:p>
      </dgm:t>
    </dgm:pt>
    <dgm:pt modelId="{AB0EF683-D51C-442D-84D2-2E61B58BED8A}" type="pres">
      <dgm:prSet presAssocID="{17C5AF4D-DEF4-4235-B19C-EFC8C5FF8F96}" presName="hierChild1" presStyleCnt="0">
        <dgm:presLayoutVars>
          <dgm:chPref val="1"/>
          <dgm:dir/>
          <dgm:animOne val="branch"/>
          <dgm:animLvl val="lvl"/>
          <dgm:resizeHandles/>
        </dgm:presLayoutVars>
      </dgm:prSet>
      <dgm:spPr/>
    </dgm:pt>
    <dgm:pt modelId="{69424C7C-4E73-4932-8D5F-2198339FAB62}" type="pres">
      <dgm:prSet presAssocID="{3070D41C-F527-4238-A2C7-F0ED014CBB6C}" presName="hierRoot1" presStyleCnt="0"/>
      <dgm:spPr/>
    </dgm:pt>
    <dgm:pt modelId="{5CD6352B-EC7E-4B4A-9ACF-EA4354754B13}" type="pres">
      <dgm:prSet presAssocID="{3070D41C-F527-4238-A2C7-F0ED014CBB6C}" presName="composite" presStyleCnt="0"/>
      <dgm:spPr/>
    </dgm:pt>
    <dgm:pt modelId="{39C425E8-136C-43FE-ABB7-DAF86BA24827}" type="pres">
      <dgm:prSet presAssocID="{3070D41C-F527-4238-A2C7-F0ED014CBB6C}" presName="background" presStyleLbl="node0" presStyleIdx="0" presStyleCnt="3"/>
      <dgm:spPr/>
    </dgm:pt>
    <dgm:pt modelId="{6D149D4A-ADBD-44DC-A9B4-BB7AE67FDA73}" type="pres">
      <dgm:prSet presAssocID="{3070D41C-F527-4238-A2C7-F0ED014CBB6C}" presName="text" presStyleLbl="fgAcc0" presStyleIdx="0" presStyleCnt="3">
        <dgm:presLayoutVars>
          <dgm:chPref val="3"/>
        </dgm:presLayoutVars>
      </dgm:prSet>
      <dgm:spPr/>
    </dgm:pt>
    <dgm:pt modelId="{D7CA1A13-3D0C-4880-83F4-FD67EEDBAF78}" type="pres">
      <dgm:prSet presAssocID="{3070D41C-F527-4238-A2C7-F0ED014CBB6C}" presName="hierChild2" presStyleCnt="0"/>
      <dgm:spPr/>
    </dgm:pt>
    <dgm:pt modelId="{32C07424-7FBB-4E4E-B7B1-3B3F179202DC}" type="pres">
      <dgm:prSet presAssocID="{FD0435A1-CC66-4436-B90A-23C0875C151A}" presName="hierRoot1" presStyleCnt="0"/>
      <dgm:spPr/>
    </dgm:pt>
    <dgm:pt modelId="{8819E4CC-5FF2-4C97-8DEC-276010026D12}" type="pres">
      <dgm:prSet presAssocID="{FD0435A1-CC66-4436-B90A-23C0875C151A}" presName="composite" presStyleCnt="0"/>
      <dgm:spPr/>
    </dgm:pt>
    <dgm:pt modelId="{B61F4F66-35D1-4767-ABE6-CCDF6FC47243}" type="pres">
      <dgm:prSet presAssocID="{FD0435A1-CC66-4436-B90A-23C0875C151A}" presName="background" presStyleLbl="node0" presStyleIdx="1" presStyleCnt="3"/>
      <dgm:spPr/>
    </dgm:pt>
    <dgm:pt modelId="{1C99AC05-99B3-4057-B1BD-712AC9F29A6E}" type="pres">
      <dgm:prSet presAssocID="{FD0435A1-CC66-4436-B90A-23C0875C151A}" presName="text" presStyleLbl="fgAcc0" presStyleIdx="1" presStyleCnt="3">
        <dgm:presLayoutVars>
          <dgm:chPref val="3"/>
        </dgm:presLayoutVars>
      </dgm:prSet>
      <dgm:spPr/>
    </dgm:pt>
    <dgm:pt modelId="{9455AC90-4755-4D0F-AEF7-C3755126F47A}" type="pres">
      <dgm:prSet presAssocID="{FD0435A1-CC66-4436-B90A-23C0875C151A}" presName="hierChild2" presStyleCnt="0"/>
      <dgm:spPr/>
    </dgm:pt>
    <dgm:pt modelId="{F1067E8A-1B1C-4298-AF07-7BEA21A7AC93}" type="pres">
      <dgm:prSet presAssocID="{F2517456-0A20-46B4-B748-DE87E3B9273D}" presName="hierRoot1" presStyleCnt="0"/>
      <dgm:spPr/>
    </dgm:pt>
    <dgm:pt modelId="{78971626-611E-4283-BD3B-A40302A766A6}" type="pres">
      <dgm:prSet presAssocID="{F2517456-0A20-46B4-B748-DE87E3B9273D}" presName="composite" presStyleCnt="0"/>
      <dgm:spPr/>
    </dgm:pt>
    <dgm:pt modelId="{0A5F47B8-C668-402E-920D-EF5B3C8ABB92}" type="pres">
      <dgm:prSet presAssocID="{F2517456-0A20-46B4-B748-DE87E3B9273D}" presName="background" presStyleLbl="node0" presStyleIdx="2" presStyleCnt="3"/>
      <dgm:spPr/>
    </dgm:pt>
    <dgm:pt modelId="{B625E170-72B0-4686-984A-B4C0E25E1FD9}" type="pres">
      <dgm:prSet presAssocID="{F2517456-0A20-46B4-B748-DE87E3B9273D}" presName="text" presStyleLbl="fgAcc0" presStyleIdx="2" presStyleCnt="3">
        <dgm:presLayoutVars>
          <dgm:chPref val="3"/>
        </dgm:presLayoutVars>
      </dgm:prSet>
      <dgm:spPr/>
    </dgm:pt>
    <dgm:pt modelId="{AEFA3CA6-9069-4C53-88E2-A41878BC831A}" type="pres">
      <dgm:prSet presAssocID="{F2517456-0A20-46B4-B748-DE87E3B9273D}" presName="hierChild2" presStyleCnt="0"/>
      <dgm:spPr/>
    </dgm:pt>
  </dgm:ptLst>
  <dgm:cxnLst>
    <dgm:cxn modelId="{C609521D-8B0E-425A-8B5B-A00360024D6F}" srcId="{17C5AF4D-DEF4-4235-B19C-EFC8C5FF8F96}" destId="{3070D41C-F527-4238-A2C7-F0ED014CBB6C}" srcOrd="0" destOrd="0" parTransId="{00EDE662-0193-4EF3-889F-686A6336E7B2}" sibTransId="{48FEC40B-45BB-4AC0-9DA1-549F7E07ED6A}"/>
    <dgm:cxn modelId="{C1D00730-9631-42CB-8351-9F45E27CD0E9}" srcId="{17C5AF4D-DEF4-4235-B19C-EFC8C5FF8F96}" destId="{FD0435A1-CC66-4436-B90A-23C0875C151A}" srcOrd="1" destOrd="0" parTransId="{D7ED05BE-EB53-4E40-9D96-A4EB9BB4333D}" sibTransId="{8716D676-5060-4B23-A5D8-3AAC22CE8C23}"/>
    <dgm:cxn modelId="{92139E38-8AE7-4AF6-8F3E-A2212DF8DF25}" type="presOf" srcId="{17C5AF4D-DEF4-4235-B19C-EFC8C5FF8F96}" destId="{AB0EF683-D51C-442D-84D2-2E61B58BED8A}" srcOrd="0" destOrd="0" presId="urn:microsoft.com/office/officeart/2005/8/layout/hierarchy1"/>
    <dgm:cxn modelId="{AC48FB76-1ABC-4E95-8DC1-292A9EBB9CE7}" type="presOf" srcId="{3070D41C-F527-4238-A2C7-F0ED014CBB6C}" destId="{6D149D4A-ADBD-44DC-A9B4-BB7AE67FDA73}" srcOrd="0" destOrd="0" presId="urn:microsoft.com/office/officeart/2005/8/layout/hierarchy1"/>
    <dgm:cxn modelId="{54CDB58B-53A1-4551-8ED6-D6D860A98818}" srcId="{17C5AF4D-DEF4-4235-B19C-EFC8C5FF8F96}" destId="{F2517456-0A20-46B4-B748-DE87E3B9273D}" srcOrd="2" destOrd="0" parTransId="{80A67152-D274-4736-9473-95AC27F45685}" sibTransId="{C1CF952C-E32C-42FA-8147-1ADA7BDD0A89}"/>
    <dgm:cxn modelId="{687C2898-8C86-4D63-A59E-E378ABA626DF}" type="presOf" srcId="{F2517456-0A20-46B4-B748-DE87E3B9273D}" destId="{B625E170-72B0-4686-984A-B4C0E25E1FD9}" srcOrd="0" destOrd="0" presId="urn:microsoft.com/office/officeart/2005/8/layout/hierarchy1"/>
    <dgm:cxn modelId="{852A1BA2-452E-460F-A386-BCEA7A52BB8D}" type="presOf" srcId="{FD0435A1-CC66-4436-B90A-23C0875C151A}" destId="{1C99AC05-99B3-4057-B1BD-712AC9F29A6E}" srcOrd="0" destOrd="0" presId="urn:microsoft.com/office/officeart/2005/8/layout/hierarchy1"/>
    <dgm:cxn modelId="{E7F786F0-78B7-4C93-AD5F-7AA9D027E34D}" type="presParOf" srcId="{AB0EF683-D51C-442D-84D2-2E61B58BED8A}" destId="{69424C7C-4E73-4932-8D5F-2198339FAB62}" srcOrd="0" destOrd="0" presId="urn:microsoft.com/office/officeart/2005/8/layout/hierarchy1"/>
    <dgm:cxn modelId="{44B52B1B-8800-4756-9153-9455129A7F59}" type="presParOf" srcId="{69424C7C-4E73-4932-8D5F-2198339FAB62}" destId="{5CD6352B-EC7E-4B4A-9ACF-EA4354754B13}" srcOrd="0" destOrd="0" presId="urn:microsoft.com/office/officeart/2005/8/layout/hierarchy1"/>
    <dgm:cxn modelId="{B2832043-3E02-4633-AED1-FDE609D5FC68}" type="presParOf" srcId="{5CD6352B-EC7E-4B4A-9ACF-EA4354754B13}" destId="{39C425E8-136C-43FE-ABB7-DAF86BA24827}" srcOrd="0" destOrd="0" presId="urn:microsoft.com/office/officeart/2005/8/layout/hierarchy1"/>
    <dgm:cxn modelId="{2B5C5AEE-DCFC-489D-9B91-9784E1743F8F}" type="presParOf" srcId="{5CD6352B-EC7E-4B4A-9ACF-EA4354754B13}" destId="{6D149D4A-ADBD-44DC-A9B4-BB7AE67FDA73}" srcOrd="1" destOrd="0" presId="urn:microsoft.com/office/officeart/2005/8/layout/hierarchy1"/>
    <dgm:cxn modelId="{A49C9B07-3940-482A-949B-EDC8E0F70CC5}" type="presParOf" srcId="{69424C7C-4E73-4932-8D5F-2198339FAB62}" destId="{D7CA1A13-3D0C-4880-83F4-FD67EEDBAF78}" srcOrd="1" destOrd="0" presId="urn:microsoft.com/office/officeart/2005/8/layout/hierarchy1"/>
    <dgm:cxn modelId="{1F8BB5FD-B8C2-4B1C-87E1-5BDBC26464F6}" type="presParOf" srcId="{AB0EF683-D51C-442D-84D2-2E61B58BED8A}" destId="{32C07424-7FBB-4E4E-B7B1-3B3F179202DC}" srcOrd="1" destOrd="0" presId="urn:microsoft.com/office/officeart/2005/8/layout/hierarchy1"/>
    <dgm:cxn modelId="{5A53BC7A-C69F-4573-9C5C-2A19FAA3C453}" type="presParOf" srcId="{32C07424-7FBB-4E4E-B7B1-3B3F179202DC}" destId="{8819E4CC-5FF2-4C97-8DEC-276010026D12}" srcOrd="0" destOrd="0" presId="urn:microsoft.com/office/officeart/2005/8/layout/hierarchy1"/>
    <dgm:cxn modelId="{6C94E5CE-1671-4143-A875-FF2C5F2FAECE}" type="presParOf" srcId="{8819E4CC-5FF2-4C97-8DEC-276010026D12}" destId="{B61F4F66-35D1-4767-ABE6-CCDF6FC47243}" srcOrd="0" destOrd="0" presId="urn:microsoft.com/office/officeart/2005/8/layout/hierarchy1"/>
    <dgm:cxn modelId="{A97EF20D-DC5C-4C36-83ED-8CC32A941C12}" type="presParOf" srcId="{8819E4CC-5FF2-4C97-8DEC-276010026D12}" destId="{1C99AC05-99B3-4057-B1BD-712AC9F29A6E}" srcOrd="1" destOrd="0" presId="urn:microsoft.com/office/officeart/2005/8/layout/hierarchy1"/>
    <dgm:cxn modelId="{9D19E598-5636-4DF0-AEC1-0489AA09E2C4}" type="presParOf" srcId="{32C07424-7FBB-4E4E-B7B1-3B3F179202DC}" destId="{9455AC90-4755-4D0F-AEF7-C3755126F47A}" srcOrd="1" destOrd="0" presId="urn:microsoft.com/office/officeart/2005/8/layout/hierarchy1"/>
    <dgm:cxn modelId="{B61F3DB3-DF1D-4D89-A834-12867736D733}" type="presParOf" srcId="{AB0EF683-D51C-442D-84D2-2E61B58BED8A}" destId="{F1067E8A-1B1C-4298-AF07-7BEA21A7AC93}" srcOrd="2" destOrd="0" presId="urn:microsoft.com/office/officeart/2005/8/layout/hierarchy1"/>
    <dgm:cxn modelId="{36C2A118-3E19-498C-9B35-2BBE0CEF94DD}" type="presParOf" srcId="{F1067E8A-1B1C-4298-AF07-7BEA21A7AC93}" destId="{78971626-611E-4283-BD3B-A40302A766A6}" srcOrd="0" destOrd="0" presId="urn:microsoft.com/office/officeart/2005/8/layout/hierarchy1"/>
    <dgm:cxn modelId="{92EA8815-218C-430B-B046-B6491B606270}" type="presParOf" srcId="{78971626-611E-4283-BD3B-A40302A766A6}" destId="{0A5F47B8-C668-402E-920D-EF5B3C8ABB92}" srcOrd="0" destOrd="0" presId="urn:microsoft.com/office/officeart/2005/8/layout/hierarchy1"/>
    <dgm:cxn modelId="{52D3A1B5-A93B-49C8-B5F3-5C45617141C0}" type="presParOf" srcId="{78971626-611E-4283-BD3B-A40302A766A6}" destId="{B625E170-72B0-4686-984A-B4C0E25E1FD9}" srcOrd="1" destOrd="0" presId="urn:microsoft.com/office/officeart/2005/8/layout/hierarchy1"/>
    <dgm:cxn modelId="{A80D032D-A2E6-4DA0-94F0-DF9E6EC00BD2}" type="presParOf" srcId="{F1067E8A-1B1C-4298-AF07-7BEA21A7AC93}" destId="{AEFA3CA6-9069-4C53-88E2-A41878BC831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3B7D63-F94E-47C4-85A4-59258BB9CAE8}"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BDA1EF7F-8E97-4779-B900-1BDEBB4089B8}">
      <dgm:prSet/>
      <dgm:spPr/>
      <dgm:t>
        <a:bodyPr/>
        <a:lstStyle/>
        <a:p>
          <a:pPr>
            <a:lnSpc>
              <a:spcPct val="100000"/>
            </a:lnSpc>
          </a:pPr>
          <a:r>
            <a:rPr lang="nb-NO"/>
            <a:t>Konkurranseklagenemnda, Klagenemnda for offentlige anskaffelser og Energiklagenemnda håndhever regelverk som baserer seg på EU-rett og som er implementert i norsk rett som følge av EØS-avtalen og de fire friheter.</a:t>
          </a:r>
          <a:endParaRPr lang="en-US"/>
        </a:p>
      </dgm:t>
    </dgm:pt>
    <dgm:pt modelId="{512BAB62-5AC8-4CD7-B874-0C77907FA098}" type="parTrans" cxnId="{0DB94818-1FEB-49FB-A887-070D260CBD0B}">
      <dgm:prSet/>
      <dgm:spPr/>
      <dgm:t>
        <a:bodyPr/>
        <a:lstStyle/>
        <a:p>
          <a:endParaRPr lang="en-US"/>
        </a:p>
      </dgm:t>
    </dgm:pt>
    <dgm:pt modelId="{B66EF6D3-E24E-44CB-AB9D-D887B92B986D}" type="sibTrans" cxnId="{0DB94818-1FEB-49FB-A887-070D260CBD0B}">
      <dgm:prSet/>
      <dgm:spPr/>
      <dgm:t>
        <a:bodyPr/>
        <a:lstStyle/>
        <a:p>
          <a:endParaRPr lang="en-US"/>
        </a:p>
      </dgm:t>
    </dgm:pt>
    <dgm:pt modelId="{54A86F00-7E0C-47B3-A369-8A14CE12A089}">
      <dgm:prSet/>
      <dgm:spPr/>
      <dgm:t>
        <a:bodyPr/>
        <a:lstStyle/>
        <a:p>
          <a:pPr>
            <a:lnSpc>
              <a:spcPct val="100000"/>
            </a:lnSpc>
          </a:pPr>
          <a:r>
            <a:rPr lang="nb-NO"/>
            <a:t>De øvrige nemndene har kompetanse etter en rekke ulike regelverk som blant annet springer ut fra EU-direktiver.</a:t>
          </a:r>
          <a:endParaRPr lang="en-US"/>
        </a:p>
      </dgm:t>
    </dgm:pt>
    <dgm:pt modelId="{F29B4A72-BD4B-40DA-9AFB-695726AD8CEB}" type="parTrans" cxnId="{4F97FCFD-9CCC-4612-90AD-3095B754952C}">
      <dgm:prSet/>
      <dgm:spPr/>
      <dgm:t>
        <a:bodyPr/>
        <a:lstStyle/>
        <a:p>
          <a:endParaRPr lang="en-US"/>
        </a:p>
      </dgm:t>
    </dgm:pt>
    <dgm:pt modelId="{783F7552-4178-41F5-A187-3E05B9FF9165}" type="sibTrans" cxnId="{4F97FCFD-9CCC-4612-90AD-3095B754952C}">
      <dgm:prSet/>
      <dgm:spPr/>
      <dgm:t>
        <a:bodyPr/>
        <a:lstStyle/>
        <a:p>
          <a:endParaRPr lang="en-US"/>
        </a:p>
      </dgm:t>
    </dgm:pt>
    <dgm:pt modelId="{C4243152-DC9D-4500-82B2-6E2F6F3E78E5}" type="pres">
      <dgm:prSet presAssocID="{8A3B7D63-F94E-47C4-85A4-59258BB9CAE8}" presName="root" presStyleCnt="0">
        <dgm:presLayoutVars>
          <dgm:dir/>
          <dgm:resizeHandles val="exact"/>
        </dgm:presLayoutVars>
      </dgm:prSet>
      <dgm:spPr/>
    </dgm:pt>
    <dgm:pt modelId="{1190BD4C-7942-4825-BC51-CA4AA358B029}" type="pres">
      <dgm:prSet presAssocID="{BDA1EF7F-8E97-4779-B900-1BDEBB4089B8}" presName="compNode" presStyleCnt="0"/>
      <dgm:spPr/>
    </dgm:pt>
    <dgm:pt modelId="{02918722-6A86-4897-966C-6EADEF38D823}" type="pres">
      <dgm:prSet presAssocID="{BDA1EF7F-8E97-4779-B900-1BDEBB4089B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mmer"/>
        </a:ext>
      </dgm:extLst>
    </dgm:pt>
    <dgm:pt modelId="{5C12CD9F-BE70-41AD-8966-99A8FF6FF9CE}" type="pres">
      <dgm:prSet presAssocID="{BDA1EF7F-8E97-4779-B900-1BDEBB4089B8}" presName="spaceRect" presStyleCnt="0"/>
      <dgm:spPr/>
    </dgm:pt>
    <dgm:pt modelId="{E61D829E-6C06-4BCC-B1C8-A6E90A9397AD}" type="pres">
      <dgm:prSet presAssocID="{BDA1EF7F-8E97-4779-B900-1BDEBB4089B8}" presName="textRect" presStyleLbl="revTx" presStyleIdx="0" presStyleCnt="2">
        <dgm:presLayoutVars>
          <dgm:chMax val="1"/>
          <dgm:chPref val="1"/>
        </dgm:presLayoutVars>
      </dgm:prSet>
      <dgm:spPr/>
    </dgm:pt>
    <dgm:pt modelId="{A9D4C8A9-DFD2-470D-A739-76C8319AB1F2}" type="pres">
      <dgm:prSet presAssocID="{B66EF6D3-E24E-44CB-AB9D-D887B92B986D}" presName="sibTrans" presStyleCnt="0"/>
      <dgm:spPr/>
    </dgm:pt>
    <dgm:pt modelId="{295502F7-3084-4286-9CA2-E7E14E7D3EDB}" type="pres">
      <dgm:prSet presAssocID="{54A86F00-7E0C-47B3-A369-8A14CE12A089}" presName="compNode" presStyleCnt="0"/>
      <dgm:spPr/>
    </dgm:pt>
    <dgm:pt modelId="{58D4297C-92B6-4216-BCF4-2DD99B6F30CD}" type="pres">
      <dgm:prSet presAssocID="{54A86F00-7E0C-47B3-A369-8A14CE12A0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lubbe"/>
        </a:ext>
      </dgm:extLst>
    </dgm:pt>
    <dgm:pt modelId="{77642768-B8AA-4575-B331-78D6F606C778}" type="pres">
      <dgm:prSet presAssocID="{54A86F00-7E0C-47B3-A369-8A14CE12A089}" presName="spaceRect" presStyleCnt="0"/>
      <dgm:spPr/>
    </dgm:pt>
    <dgm:pt modelId="{531DCEF1-8056-41B1-8D8E-5A123E318427}" type="pres">
      <dgm:prSet presAssocID="{54A86F00-7E0C-47B3-A369-8A14CE12A089}" presName="textRect" presStyleLbl="revTx" presStyleIdx="1" presStyleCnt="2">
        <dgm:presLayoutVars>
          <dgm:chMax val="1"/>
          <dgm:chPref val="1"/>
        </dgm:presLayoutVars>
      </dgm:prSet>
      <dgm:spPr/>
    </dgm:pt>
  </dgm:ptLst>
  <dgm:cxnLst>
    <dgm:cxn modelId="{0DB94818-1FEB-49FB-A887-070D260CBD0B}" srcId="{8A3B7D63-F94E-47C4-85A4-59258BB9CAE8}" destId="{BDA1EF7F-8E97-4779-B900-1BDEBB4089B8}" srcOrd="0" destOrd="0" parTransId="{512BAB62-5AC8-4CD7-B874-0C77907FA098}" sibTransId="{B66EF6D3-E24E-44CB-AB9D-D887B92B986D}"/>
    <dgm:cxn modelId="{AFA1F93D-5488-461E-8792-537468D92E35}" type="presOf" srcId="{54A86F00-7E0C-47B3-A369-8A14CE12A089}" destId="{531DCEF1-8056-41B1-8D8E-5A123E318427}" srcOrd="0" destOrd="0" presId="urn:microsoft.com/office/officeart/2018/2/layout/IconLabelList"/>
    <dgm:cxn modelId="{8BECE643-CE20-498F-8188-09DC8CDA4EE6}" type="presOf" srcId="{8A3B7D63-F94E-47C4-85A4-59258BB9CAE8}" destId="{C4243152-DC9D-4500-82B2-6E2F6F3E78E5}" srcOrd="0" destOrd="0" presId="urn:microsoft.com/office/officeart/2018/2/layout/IconLabelList"/>
    <dgm:cxn modelId="{BA0043D3-4D64-4E55-91DF-81539BF1F504}" type="presOf" srcId="{BDA1EF7F-8E97-4779-B900-1BDEBB4089B8}" destId="{E61D829E-6C06-4BCC-B1C8-A6E90A9397AD}" srcOrd="0" destOrd="0" presId="urn:microsoft.com/office/officeart/2018/2/layout/IconLabelList"/>
    <dgm:cxn modelId="{4F97FCFD-9CCC-4612-90AD-3095B754952C}" srcId="{8A3B7D63-F94E-47C4-85A4-59258BB9CAE8}" destId="{54A86F00-7E0C-47B3-A369-8A14CE12A089}" srcOrd="1" destOrd="0" parTransId="{F29B4A72-BD4B-40DA-9AFB-695726AD8CEB}" sibTransId="{783F7552-4178-41F5-A187-3E05B9FF9165}"/>
    <dgm:cxn modelId="{7016C7D8-BDEF-488F-9112-CCEE388AA9EB}" type="presParOf" srcId="{C4243152-DC9D-4500-82B2-6E2F6F3E78E5}" destId="{1190BD4C-7942-4825-BC51-CA4AA358B029}" srcOrd="0" destOrd="0" presId="urn:microsoft.com/office/officeart/2018/2/layout/IconLabelList"/>
    <dgm:cxn modelId="{3E7D6CA7-116D-4772-9CC3-0603AAC61502}" type="presParOf" srcId="{1190BD4C-7942-4825-BC51-CA4AA358B029}" destId="{02918722-6A86-4897-966C-6EADEF38D823}" srcOrd="0" destOrd="0" presId="urn:microsoft.com/office/officeart/2018/2/layout/IconLabelList"/>
    <dgm:cxn modelId="{A4D54AD8-B72C-440A-B036-DEA662F381F9}" type="presParOf" srcId="{1190BD4C-7942-4825-BC51-CA4AA358B029}" destId="{5C12CD9F-BE70-41AD-8966-99A8FF6FF9CE}" srcOrd="1" destOrd="0" presId="urn:microsoft.com/office/officeart/2018/2/layout/IconLabelList"/>
    <dgm:cxn modelId="{83D38374-4249-4D2A-9A96-0A800DD57CBF}" type="presParOf" srcId="{1190BD4C-7942-4825-BC51-CA4AA358B029}" destId="{E61D829E-6C06-4BCC-B1C8-A6E90A9397AD}" srcOrd="2" destOrd="0" presId="urn:microsoft.com/office/officeart/2018/2/layout/IconLabelList"/>
    <dgm:cxn modelId="{E74525DB-ED9D-40CC-A003-DD8DEAC896D9}" type="presParOf" srcId="{C4243152-DC9D-4500-82B2-6E2F6F3E78E5}" destId="{A9D4C8A9-DFD2-470D-A739-76C8319AB1F2}" srcOrd="1" destOrd="0" presId="urn:microsoft.com/office/officeart/2018/2/layout/IconLabelList"/>
    <dgm:cxn modelId="{FF584B33-93EB-4FCC-9F9A-660FA388D617}" type="presParOf" srcId="{C4243152-DC9D-4500-82B2-6E2F6F3E78E5}" destId="{295502F7-3084-4286-9CA2-E7E14E7D3EDB}" srcOrd="2" destOrd="0" presId="urn:microsoft.com/office/officeart/2018/2/layout/IconLabelList"/>
    <dgm:cxn modelId="{AD9B43C2-EFB2-4676-B71C-BE55E3C37810}" type="presParOf" srcId="{295502F7-3084-4286-9CA2-E7E14E7D3EDB}" destId="{58D4297C-92B6-4216-BCF4-2DD99B6F30CD}" srcOrd="0" destOrd="0" presId="urn:microsoft.com/office/officeart/2018/2/layout/IconLabelList"/>
    <dgm:cxn modelId="{FB4F676E-4E35-471E-8A16-215ADEA1F7FF}" type="presParOf" srcId="{295502F7-3084-4286-9CA2-E7E14E7D3EDB}" destId="{77642768-B8AA-4575-B331-78D6F606C778}" srcOrd="1" destOrd="0" presId="urn:microsoft.com/office/officeart/2018/2/layout/IconLabelList"/>
    <dgm:cxn modelId="{F4C13DAB-D533-4033-9847-21F3B93B4DE8}" type="presParOf" srcId="{295502F7-3084-4286-9CA2-E7E14E7D3EDB}" destId="{531DCEF1-8056-41B1-8D8E-5A123E31842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69D3AC-0ACE-47A2-91A5-1BFEE9E3FD7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33C52B31-88DC-451C-90CA-6DAF89985B96}">
      <dgm:prSet/>
      <dgm:spPr/>
      <dgm:t>
        <a:bodyPr/>
        <a:lstStyle/>
        <a:p>
          <a:pPr>
            <a:lnSpc>
              <a:spcPct val="100000"/>
            </a:lnSpc>
          </a:pPr>
          <a:r>
            <a:rPr lang="nb-NO" dirty="0"/>
            <a:t>Statsstøtte – sak 2022/386 Snurr Film AS</a:t>
          </a:r>
          <a:endParaRPr lang="en-US" dirty="0"/>
        </a:p>
      </dgm:t>
    </dgm:pt>
    <dgm:pt modelId="{02F9CB14-2C0C-442D-8C7C-05D2DC2686FE}" type="parTrans" cxnId="{20DDB2D1-BECC-4691-BA1C-F48E6B53A89B}">
      <dgm:prSet/>
      <dgm:spPr/>
      <dgm:t>
        <a:bodyPr/>
        <a:lstStyle/>
        <a:p>
          <a:endParaRPr lang="en-US"/>
        </a:p>
      </dgm:t>
    </dgm:pt>
    <dgm:pt modelId="{427AD319-F9B0-41B0-8310-8CE49EEF319C}" type="sibTrans" cxnId="{20DDB2D1-BECC-4691-BA1C-F48E6B53A89B}">
      <dgm:prSet/>
      <dgm:spPr/>
      <dgm:t>
        <a:bodyPr/>
        <a:lstStyle/>
        <a:p>
          <a:endParaRPr lang="en-US"/>
        </a:p>
      </dgm:t>
    </dgm:pt>
    <dgm:pt modelId="{2DEFBC72-715C-4C80-A6CD-03AF8F9E6320}">
      <dgm:prSet/>
      <dgm:spPr/>
      <dgm:t>
        <a:bodyPr/>
        <a:lstStyle/>
        <a:p>
          <a:pPr>
            <a:lnSpc>
              <a:spcPct val="100000"/>
            </a:lnSpc>
          </a:pPr>
          <a:r>
            <a:rPr lang="nb-NO" dirty="0"/>
            <a:t>Saken gjaldt krav om tilbakebetaling av </a:t>
          </a:r>
          <a:r>
            <a:rPr lang="nb-NO" dirty="0">
              <a:latin typeface="Georgia"/>
            </a:rPr>
            <a:t>koronastøtte</a:t>
          </a:r>
          <a:r>
            <a:rPr lang="nb-NO" dirty="0"/>
            <a:t> til kulturlivet. Klager anførte:</a:t>
          </a:r>
          <a:endParaRPr lang="en-US" dirty="0"/>
        </a:p>
      </dgm:t>
    </dgm:pt>
    <dgm:pt modelId="{3D4AF834-40A5-4F1C-B6DA-3B4423DEB662}" type="parTrans" cxnId="{11F9A5AE-3C26-4A0C-8FBB-2A01498C326D}">
      <dgm:prSet/>
      <dgm:spPr/>
      <dgm:t>
        <a:bodyPr/>
        <a:lstStyle/>
        <a:p>
          <a:endParaRPr lang="en-US"/>
        </a:p>
      </dgm:t>
    </dgm:pt>
    <dgm:pt modelId="{4280E9E3-D94B-4D16-BA7F-9528D09E6D05}" type="sibTrans" cxnId="{11F9A5AE-3C26-4A0C-8FBB-2A01498C326D}">
      <dgm:prSet/>
      <dgm:spPr/>
      <dgm:t>
        <a:bodyPr/>
        <a:lstStyle/>
        <a:p>
          <a:endParaRPr lang="en-US"/>
        </a:p>
      </dgm:t>
    </dgm:pt>
    <dgm:pt modelId="{213EAE64-E1B0-4B9B-820E-2BB8D64F9C1D}" type="pres">
      <dgm:prSet presAssocID="{A169D3AC-0ACE-47A2-91A5-1BFEE9E3FD75}" presName="root" presStyleCnt="0">
        <dgm:presLayoutVars>
          <dgm:dir/>
          <dgm:resizeHandles val="exact"/>
        </dgm:presLayoutVars>
      </dgm:prSet>
      <dgm:spPr/>
    </dgm:pt>
    <dgm:pt modelId="{0D3A2A6B-3F2B-4DA4-8887-7F175C5209A9}" type="pres">
      <dgm:prSet presAssocID="{33C52B31-88DC-451C-90CA-6DAF89985B96}" presName="compNode" presStyleCnt="0"/>
      <dgm:spPr/>
    </dgm:pt>
    <dgm:pt modelId="{60E5ADA4-1F76-4086-9A13-6BAD3BD78B6B}" type="pres">
      <dgm:prSet presAssocID="{33C52B31-88DC-451C-90CA-6DAF89985B9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deo camera"/>
        </a:ext>
      </dgm:extLst>
    </dgm:pt>
    <dgm:pt modelId="{8BB73EFE-BA18-46D6-A7EC-9571F5196BC5}" type="pres">
      <dgm:prSet presAssocID="{33C52B31-88DC-451C-90CA-6DAF89985B96}" presName="spaceRect" presStyleCnt="0"/>
      <dgm:spPr/>
    </dgm:pt>
    <dgm:pt modelId="{364F9433-2701-47D3-9E8D-063609A8A1C3}" type="pres">
      <dgm:prSet presAssocID="{33C52B31-88DC-451C-90CA-6DAF89985B96}" presName="textRect" presStyleLbl="revTx" presStyleIdx="0" presStyleCnt="2">
        <dgm:presLayoutVars>
          <dgm:chMax val="1"/>
          <dgm:chPref val="1"/>
        </dgm:presLayoutVars>
      </dgm:prSet>
      <dgm:spPr/>
    </dgm:pt>
    <dgm:pt modelId="{4AB75C68-F69F-4DF2-A9EE-011660F1AFB2}" type="pres">
      <dgm:prSet presAssocID="{427AD319-F9B0-41B0-8310-8CE49EEF319C}" presName="sibTrans" presStyleCnt="0"/>
      <dgm:spPr/>
    </dgm:pt>
    <dgm:pt modelId="{1D189D45-114B-4FBB-83C4-F29F761DCE4D}" type="pres">
      <dgm:prSet presAssocID="{2DEFBC72-715C-4C80-A6CD-03AF8F9E6320}" presName="compNode" presStyleCnt="0"/>
      <dgm:spPr/>
    </dgm:pt>
    <dgm:pt modelId="{CBAA9ACF-903D-441E-9CF4-17595C41C1E6}" type="pres">
      <dgm:prSet presAssocID="{2DEFBC72-715C-4C80-A6CD-03AF8F9E632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11866B53-B83F-485B-8665-0BAE62C7DCA7}" type="pres">
      <dgm:prSet presAssocID="{2DEFBC72-715C-4C80-A6CD-03AF8F9E6320}" presName="spaceRect" presStyleCnt="0"/>
      <dgm:spPr/>
    </dgm:pt>
    <dgm:pt modelId="{8BF084F8-3E88-46B9-A62A-71F9811790E1}" type="pres">
      <dgm:prSet presAssocID="{2DEFBC72-715C-4C80-A6CD-03AF8F9E6320}" presName="textRect" presStyleLbl="revTx" presStyleIdx="1" presStyleCnt="2">
        <dgm:presLayoutVars>
          <dgm:chMax val="1"/>
          <dgm:chPref val="1"/>
        </dgm:presLayoutVars>
      </dgm:prSet>
      <dgm:spPr/>
    </dgm:pt>
  </dgm:ptLst>
  <dgm:cxnLst>
    <dgm:cxn modelId="{F92F5534-741A-49BD-92D8-971A1D83C093}" type="presOf" srcId="{33C52B31-88DC-451C-90CA-6DAF89985B96}" destId="{364F9433-2701-47D3-9E8D-063609A8A1C3}" srcOrd="0" destOrd="0" presId="urn:microsoft.com/office/officeart/2018/2/layout/IconLabelList"/>
    <dgm:cxn modelId="{BC2BD15F-B01C-4785-9EB3-7E288E1773D6}" type="presOf" srcId="{2DEFBC72-715C-4C80-A6CD-03AF8F9E6320}" destId="{8BF084F8-3E88-46B9-A62A-71F9811790E1}" srcOrd="0" destOrd="0" presId="urn:microsoft.com/office/officeart/2018/2/layout/IconLabelList"/>
    <dgm:cxn modelId="{11F9A5AE-3C26-4A0C-8FBB-2A01498C326D}" srcId="{A169D3AC-0ACE-47A2-91A5-1BFEE9E3FD75}" destId="{2DEFBC72-715C-4C80-A6CD-03AF8F9E6320}" srcOrd="1" destOrd="0" parTransId="{3D4AF834-40A5-4F1C-B6DA-3B4423DEB662}" sibTransId="{4280E9E3-D94B-4D16-BA7F-9528D09E6D05}"/>
    <dgm:cxn modelId="{20DDB2D1-BECC-4691-BA1C-F48E6B53A89B}" srcId="{A169D3AC-0ACE-47A2-91A5-1BFEE9E3FD75}" destId="{33C52B31-88DC-451C-90CA-6DAF89985B96}" srcOrd="0" destOrd="0" parTransId="{02F9CB14-2C0C-442D-8C7C-05D2DC2686FE}" sibTransId="{427AD319-F9B0-41B0-8310-8CE49EEF319C}"/>
    <dgm:cxn modelId="{1138F0E5-E2A1-49FB-9E90-85F08F963F66}" type="presOf" srcId="{A169D3AC-0ACE-47A2-91A5-1BFEE9E3FD75}" destId="{213EAE64-E1B0-4B9B-820E-2BB8D64F9C1D}" srcOrd="0" destOrd="0" presId="urn:microsoft.com/office/officeart/2018/2/layout/IconLabelList"/>
    <dgm:cxn modelId="{8CAB9F22-7543-4B4D-8990-D9E6B05560AA}" type="presParOf" srcId="{213EAE64-E1B0-4B9B-820E-2BB8D64F9C1D}" destId="{0D3A2A6B-3F2B-4DA4-8887-7F175C5209A9}" srcOrd="0" destOrd="0" presId="urn:microsoft.com/office/officeart/2018/2/layout/IconLabelList"/>
    <dgm:cxn modelId="{0D67FF41-B55D-4896-BCC2-21B30D99077F}" type="presParOf" srcId="{0D3A2A6B-3F2B-4DA4-8887-7F175C5209A9}" destId="{60E5ADA4-1F76-4086-9A13-6BAD3BD78B6B}" srcOrd="0" destOrd="0" presId="urn:microsoft.com/office/officeart/2018/2/layout/IconLabelList"/>
    <dgm:cxn modelId="{CBEC5CE2-4922-4C9A-9A70-8C44E0EEA560}" type="presParOf" srcId="{0D3A2A6B-3F2B-4DA4-8887-7F175C5209A9}" destId="{8BB73EFE-BA18-46D6-A7EC-9571F5196BC5}" srcOrd="1" destOrd="0" presId="urn:microsoft.com/office/officeart/2018/2/layout/IconLabelList"/>
    <dgm:cxn modelId="{E53468B8-4EB8-499E-880B-EA03DB63DBA9}" type="presParOf" srcId="{0D3A2A6B-3F2B-4DA4-8887-7F175C5209A9}" destId="{364F9433-2701-47D3-9E8D-063609A8A1C3}" srcOrd="2" destOrd="0" presId="urn:microsoft.com/office/officeart/2018/2/layout/IconLabelList"/>
    <dgm:cxn modelId="{D0C82FFB-7B1B-4E4B-9DCC-2F7B8CFF947B}" type="presParOf" srcId="{213EAE64-E1B0-4B9B-820E-2BB8D64F9C1D}" destId="{4AB75C68-F69F-4DF2-A9EE-011660F1AFB2}" srcOrd="1" destOrd="0" presId="urn:microsoft.com/office/officeart/2018/2/layout/IconLabelList"/>
    <dgm:cxn modelId="{14ECB62B-AB2D-4E30-AA9D-D42E4169C559}" type="presParOf" srcId="{213EAE64-E1B0-4B9B-820E-2BB8D64F9C1D}" destId="{1D189D45-114B-4FBB-83C4-F29F761DCE4D}" srcOrd="2" destOrd="0" presId="urn:microsoft.com/office/officeart/2018/2/layout/IconLabelList"/>
    <dgm:cxn modelId="{D8FB736F-6418-4803-97E5-6BFB10943AC8}" type="presParOf" srcId="{1D189D45-114B-4FBB-83C4-F29F761DCE4D}" destId="{CBAA9ACF-903D-441E-9CF4-17595C41C1E6}" srcOrd="0" destOrd="0" presId="urn:microsoft.com/office/officeart/2018/2/layout/IconLabelList"/>
    <dgm:cxn modelId="{2D8E126E-1FBE-408E-96BE-D76F2716F2CB}" type="presParOf" srcId="{1D189D45-114B-4FBB-83C4-F29F761DCE4D}" destId="{11866B53-B83F-485B-8665-0BAE62C7DCA7}" srcOrd="1" destOrd="0" presId="urn:microsoft.com/office/officeart/2018/2/layout/IconLabelList"/>
    <dgm:cxn modelId="{C0D3A30A-7D0A-4041-9DA9-48B4927E615E}" type="presParOf" srcId="{1D189D45-114B-4FBB-83C4-F29F761DCE4D}" destId="{8BF084F8-3E88-46B9-A62A-71F9811790E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69D3AC-0ACE-47A2-91A5-1BFEE9E3FD75}"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33C52B31-88DC-451C-90CA-6DAF89985B96}">
      <dgm:prSet/>
      <dgm:spPr/>
      <dgm:t>
        <a:bodyPr/>
        <a:lstStyle/>
        <a:p>
          <a:pPr>
            <a:lnSpc>
              <a:spcPct val="100000"/>
            </a:lnSpc>
          </a:pPr>
          <a:r>
            <a:rPr lang="nb-NO"/>
            <a:t>Sak 2022/718 – Celsa Armeringsstål AS</a:t>
          </a:r>
          <a:endParaRPr lang="en-US"/>
        </a:p>
      </dgm:t>
    </dgm:pt>
    <dgm:pt modelId="{02F9CB14-2C0C-442D-8C7C-05D2DC2686FE}" type="parTrans" cxnId="{20DDB2D1-BECC-4691-BA1C-F48E6B53A89B}">
      <dgm:prSet/>
      <dgm:spPr/>
      <dgm:t>
        <a:bodyPr/>
        <a:lstStyle/>
        <a:p>
          <a:endParaRPr lang="en-US"/>
        </a:p>
      </dgm:t>
    </dgm:pt>
    <dgm:pt modelId="{427AD319-F9B0-41B0-8310-8CE49EEF319C}" type="sibTrans" cxnId="{20DDB2D1-BECC-4691-BA1C-F48E6B53A89B}">
      <dgm:prSet/>
      <dgm:spPr/>
      <dgm:t>
        <a:bodyPr/>
        <a:lstStyle/>
        <a:p>
          <a:pPr>
            <a:lnSpc>
              <a:spcPct val="100000"/>
            </a:lnSpc>
          </a:pPr>
          <a:endParaRPr lang="en-US"/>
        </a:p>
      </dgm:t>
    </dgm:pt>
    <dgm:pt modelId="{2DEFBC72-715C-4C80-A6CD-03AF8F9E6320}">
      <dgm:prSet/>
      <dgm:spPr/>
      <dgm:t>
        <a:bodyPr/>
        <a:lstStyle/>
        <a:p>
          <a:pPr>
            <a:lnSpc>
              <a:spcPct val="100000"/>
            </a:lnSpc>
          </a:pPr>
          <a:r>
            <a:rPr lang="nb-NO"/>
            <a:t>Saken gjaldt pålegg om utbedringsansvar for brudd på krav til flimmer. Klager anførte:</a:t>
          </a:r>
          <a:endParaRPr lang="en-US"/>
        </a:p>
      </dgm:t>
    </dgm:pt>
    <dgm:pt modelId="{3D4AF834-40A5-4F1C-B6DA-3B4423DEB662}" type="parTrans" cxnId="{11F9A5AE-3C26-4A0C-8FBB-2A01498C326D}">
      <dgm:prSet/>
      <dgm:spPr/>
      <dgm:t>
        <a:bodyPr/>
        <a:lstStyle/>
        <a:p>
          <a:endParaRPr lang="en-US"/>
        </a:p>
      </dgm:t>
    </dgm:pt>
    <dgm:pt modelId="{4280E9E3-D94B-4D16-BA7F-9528D09E6D05}" type="sibTrans" cxnId="{11F9A5AE-3C26-4A0C-8FBB-2A01498C326D}">
      <dgm:prSet/>
      <dgm:spPr/>
      <dgm:t>
        <a:bodyPr/>
        <a:lstStyle/>
        <a:p>
          <a:endParaRPr lang="en-US"/>
        </a:p>
      </dgm:t>
    </dgm:pt>
    <dgm:pt modelId="{4FDF4470-7AD3-49AF-947F-A35CAC4E5BB3}" type="pres">
      <dgm:prSet presAssocID="{A169D3AC-0ACE-47A2-91A5-1BFEE9E3FD75}" presName="diagram" presStyleCnt="0">
        <dgm:presLayoutVars>
          <dgm:dir/>
          <dgm:resizeHandles val="exact"/>
        </dgm:presLayoutVars>
      </dgm:prSet>
      <dgm:spPr/>
    </dgm:pt>
    <dgm:pt modelId="{2500B142-9E1F-4589-AE29-6FAE52B2FE6F}" type="pres">
      <dgm:prSet presAssocID="{33C52B31-88DC-451C-90CA-6DAF89985B96}" presName="node" presStyleLbl="node1" presStyleIdx="0" presStyleCnt="2">
        <dgm:presLayoutVars>
          <dgm:bulletEnabled val="1"/>
        </dgm:presLayoutVars>
      </dgm:prSet>
      <dgm:spPr/>
    </dgm:pt>
    <dgm:pt modelId="{9A34B0C6-343D-4813-B0C2-3CC6894DE869}" type="pres">
      <dgm:prSet presAssocID="{427AD319-F9B0-41B0-8310-8CE49EEF319C}" presName="sibTrans" presStyleCnt="0"/>
      <dgm:spPr/>
    </dgm:pt>
    <dgm:pt modelId="{17606093-F3D2-4000-9187-668D964DA7D9}" type="pres">
      <dgm:prSet presAssocID="{2DEFBC72-715C-4C80-A6CD-03AF8F9E6320}" presName="node" presStyleLbl="node1" presStyleIdx="1" presStyleCnt="2">
        <dgm:presLayoutVars>
          <dgm:bulletEnabled val="1"/>
        </dgm:presLayoutVars>
      </dgm:prSet>
      <dgm:spPr/>
    </dgm:pt>
  </dgm:ptLst>
  <dgm:cxnLst>
    <dgm:cxn modelId="{5D78EA0C-BE71-4FBA-9BBB-2EC3F1BBC24A}" type="presOf" srcId="{A169D3AC-0ACE-47A2-91A5-1BFEE9E3FD75}" destId="{4FDF4470-7AD3-49AF-947F-A35CAC4E5BB3}" srcOrd="0" destOrd="0" presId="urn:microsoft.com/office/officeart/2005/8/layout/default"/>
    <dgm:cxn modelId="{EB95A47F-F36A-47A1-B94B-CC04E2FF50F9}" type="presOf" srcId="{33C52B31-88DC-451C-90CA-6DAF89985B96}" destId="{2500B142-9E1F-4589-AE29-6FAE52B2FE6F}" srcOrd="0" destOrd="0" presId="urn:microsoft.com/office/officeart/2005/8/layout/default"/>
    <dgm:cxn modelId="{11F9A5AE-3C26-4A0C-8FBB-2A01498C326D}" srcId="{A169D3AC-0ACE-47A2-91A5-1BFEE9E3FD75}" destId="{2DEFBC72-715C-4C80-A6CD-03AF8F9E6320}" srcOrd="1" destOrd="0" parTransId="{3D4AF834-40A5-4F1C-B6DA-3B4423DEB662}" sibTransId="{4280E9E3-D94B-4D16-BA7F-9528D09E6D05}"/>
    <dgm:cxn modelId="{124E56B8-CAA1-4D3F-ABE8-D289C97C4275}" type="presOf" srcId="{2DEFBC72-715C-4C80-A6CD-03AF8F9E6320}" destId="{17606093-F3D2-4000-9187-668D964DA7D9}" srcOrd="0" destOrd="0" presId="urn:microsoft.com/office/officeart/2005/8/layout/default"/>
    <dgm:cxn modelId="{20DDB2D1-BECC-4691-BA1C-F48E6B53A89B}" srcId="{A169D3AC-0ACE-47A2-91A5-1BFEE9E3FD75}" destId="{33C52B31-88DC-451C-90CA-6DAF89985B96}" srcOrd="0" destOrd="0" parTransId="{02F9CB14-2C0C-442D-8C7C-05D2DC2686FE}" sibTransId="{427AD319-F9B0-41B0-8310-8CE49EEF319C}"/>
    <dgm:cxn modelId="{4958307B-B5E6-40EF-AD5D-C8C0F42E7464}" type="presParOf" srcId="{4FDF4470-7AD3-49AF-947F-A35CAC4E5BB3}" destId="{2500B142-9E1F-4589-AE29-6FAE52B2FE6F}" srcOrd="0" destOrd="0" presId="urn:microsoft.com/office/officeart/2005/8/layout/default"/>
    <dgm:cxn modelId="{DA74D57E-C52B-4EAB-B6BE-C311A9F3E0BF}" type="presParOf" srcId="{4FDF4470-7AD3-49AF-947F-A35CAC4E5BB3}" destId="{9A34B0C6-343D-4813-B0C2-3CC6894DE869}" srcOrd="1" destOrd="0" presId="urn:microsoft.com/office/officeart/2005/8/layout/default"/>
    <dgm:cxn modelId="{9AF9345B-424B-49BE-9772-EB0198F69A09}" type="presParOf" srcId="{4FDF4470-7AD3-49AF-947F-A35CAC4E5BB3}" destId="{17606093-F3D2-4000-9187-668D964DA7D9}"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11EF3E-1C9E-4E3B-A9B8-C08444B64B38}" type="doc">
      <dgm:prSet loTypeId="urn:microsoft.com/office/officeart/2005/8/layout/orgChart1" loCatId="hierarchy" qsTypeId="urn:microsoft.com/office/officeart/2005/8/quickstyle/simple2" qsCatId="simple" csTypeId="urn:microsoft.com/office/officeart/2005/8/colors/accent3_2" csCatId="accent3"/>
      <dgm:spPr/>
      <dgm:t>
        <a:bodyPr/>
        <a:lstStyle/>
        <a:p>
          <a:endParaRPr lang="en-US"/>
        </a:p>
      </dgm:t>
    </dgm:pt>
    <dgm:pt modelId="{878E2D33-B69C-4619-90FC-1276D2C26F33}">
      <dgm:prSet/>
      <dgm:spPr/>
      <dgm:t>
        <a:bodyPr/>
        <a:lstStyle/>
        <a:p>
          <a:pPr rtl="0"/>
          <a:r>
            <a:rPr lang="nb-NO">
              <a:latin typeface="Georgia"/>
            </a:rPr>
            <a:t>EFTA-domstolens sak</a:t>
          </a:r>
          <a:r>
            <a:rPr lang="nb-NO"/>
            <a:t> E-18/19 </a:t>
          </a:r>
          <a:r>
            <a:rPr lang="nb-NO" err="1"/>
            <a:t>Scanteam</a:t>
          </a:r>
          <a:r>
            <a:rPr lang="nb-NO"/>
            <a:t> AS – Den norske stat v/UD. </a:t>
          </a:r>
          <a:endParaRPr lang="en-US"/>
        </a:p>
      </dgm:t>
    </dgm:pt>
    <dgm:pt modelId="{73E64F86-76EE-41A2-B4F5-90B0A541159E}" type="parTrans" cxnId="{6EB41C17-9772-4D20-8FF1-8CD5EE658265}">
      <dgm:prSet/>
      <dgm:spPr/>
      <dgm:t>
        <a:bodyPr/>
        <a:lstStyle/>
        <a:p>
          <a:endParaRPr lang="en-US"/>
        </a:p>
      </dgm:t>
    </dgm:pt>
    <dgm:pt modelId="{C6015C8C-9A8C-4BFA-B34A-4F04BDFCB470}" type="sibTrans" cxnId="{6EB41C17-9772-4D20-8FF1-8CD5EE658265}">
      <dgm:prSet/>
      <dgm:spPr/>
      <dgm:t>
        <a:bodyPr/>
        <a:lstStyle/>
        <a:p>
          <a:endParaRPr lang="en-US"/>
        </a:p>
      </dgm:t>
    </dgm:pt>
    <dgm:pt modelId="{B9633DCC-8387-4A1E-B04C-5465D75F592D}">
      <dgm:prSet/>
      <dgm:spPr/>
      <dgm:t>
        <a:bodyPr/>
        <a:lstStyle/>
        <a:p>
          <a:r>
            <a:rPr lang="en-US" err="1"/>
            <a:t>Spørsmål</a:t>
          </a:r>
          <a:r>
            <a:rPr lang="en-US"/>
            <a:t> om KOFA er </a:t>
          </a:r>
          <a:r>
            <a:rPr lang="en-US" err="1"/>
            <a:t>foreleggelsesberettiget</a:t>
          </a:r>
          <a:endParaRPr lang="en-US"/>
        </a:p>
      </dgm:t>
    </dgm:pt>
    <dgm:pt modelId="{819C3B96-13B9-4398-BD6B-78497535195A}" type="parTrans" cxnId="{D7CE85C7-15D1-4AEF-8B2A-BF409795263F}">
      <dgm:prSet/>
      <dgm:spPr/>
      <dgm:t>
        <a:bodyPr/>
        <a:lstStyle/>
        <a:p>
          <a:endParaRPr lang="en-US"/>
        </a:p>
      </dgm:t>
    </dgm:pt>
    <dgm:pt modelId="{03701D7B-A59B-4D4A-A8F2-B9912963AA7E}" type="sibTrans" cxnId="{D7CE85C7-15D1-4AEF-8B2A-BF409795263F}">
      <dgm:prSet/>
      <dgm:spPr/>
      <dgm:t>
        <a:bodyPr/>
        <a:lstStyle/>
        <a:p>
          <a:endParaRPr lang="en-US"/>
        </a:p>
      </dgm:t>
    </dgm:pt>
    <dgm:pt modelId="{7FE88518-DFCA-46A6-B126-D6743584ACA2}" type="pres">
      <dgm:prSet presAssocID="{2F11EF3E-1C9E-4E3B-A9B8-C08444B64B38}" presName="hierChild1" presStyleCnt="0">
        <dgm:presLayoutVars>
          <dgm:orgChart val="1"/>
          <dgm:chPref val="1"/>
          <dgm:dir/>
          <dgm:animOne val="branch"/>
          <dgm:animLvl val="lvl"/>
          <dgm:resizeHandles/>
        </dgm:presLayoutVars>
      </dgm:prSet>
      <dgm:spPr/>
    </dgm:pt>
    <dgm:pt modelId="{5F1C87D6-84F0-45DA-8A80-77AA7D2A3198}" type="pres">
      <dgm:prSet presAssocID="{878E2D33-B69C-4619-90FC-1276D2C26F33}" presName="hierRoot1" presStyleCnt="0">
        <dgm:presLayoutVars>
          <dgm:hierBranch val="init"/>
        </dgm:presLayoutVars>
      </dgm:prSet>
      <dgm:spPr/>
    </dgm:pt>
    <dgm:pt modelId="{AB658036-E00F-453D-8A4D-41C9BEB01545}" type="pres">
      <dgm:prSet presAssocID="{878E2D33-B69C-4619-90FC-1276D2C26F33}" presName="rootComposite1" presStyleCnt="0"/>
      <dgm:spPr/>
    </dgm:pt>
    <dgm:pt modelId="{9D10B9E9-CC97-4789-95C2-92F5B0604D5E}" type="pres">
      <dgm:prSet presAssocID="{878E2D33-B69C-4619-90FC-1276D2C26F33}" presName="rootText1" presStyleLbl="node0" presStyleIdx="0" presStyleCnt="2">
        <dgm:presLayoutVars>
          <dgm:chPref val="3"/>
        </dgm:presLayoutVars>
      </dgm:prSet>
      <dgm:spPr/>
    </dgm:pt>
    <dgm:pt modelId="{A18945E6-7A85-4EA4-9585-FEF58E6A2C6A}" type="pres">
      <dgm:prSet presAssocID="{878E2D33-B69C-4619-90FC-1276D2C26F33}" presName="rootConnector1" presStyleLbl="node1" presStyleIdx="0" presStyleCnt="0"/>
      <dgm:spPr/>
    </dgm:pt>
    <dgm:pt modelId="{A45CE7AD-3D78-454C-AA9D-E27DF1D2AF60}" type="pres">
      <dgm:prSet presAssocID="{878E2D33-B69C-4619-90FC-1276D2C26F33}" presName="hierChild2" presStyleCnt="0"/>
      <dgm:spPr/>
    </dgm:pt>
    <dgm:pt modelId="{589F8419-0549-429A-9DE9-4FDBC34AD8FB}" type="pres">
      <dgm:prSet presAssocID="{878E2D33-B69C-4619-90FC-1276D2C26F33}" presName="hierChild3" presStyleCnt="0"/>
      <dgm:spPr/>
    </dgm:pt>
    <dgm:pt modelId="{5D1BF73A-529A-4D2E-BB41-84A1C1BFF01A}" type="pres">
      <dgm:prSet presAssocID="{B9633DCC-8387-4A1E-B04C-5465D75F592D}" presName="hierRoot1" presStyleCnt="0">
        <dgm:presLayoutVars>
          <dgm:hierBranch val="init"/>
        </dgm:presLayoutVars>
      </dgm:prSet>
      <dgm:spPr/>
    </dgm:pt>
    <dgm:pt modelId="{C76CF7BE-7486-41CA-9346-2A89D9ACDBF5}" type="pres">
      <dgm:prSet presAssocID="{B9633DCC-8387-4A1E-B04C-5465D75F592D}" presName="rootComposite1" presStyleCnt="0"/>
      <dgm:spPr/>
    </dgm:pt>
    <dgm:pt modelId="{FF3D4D8D-FF27-4187-A7DB-D6ABB035F32F}" type="pres">
      <dgm:prSet presAssocID="{B9633DCC-8387-4A1E-B04C-5465D75F592D}" presName="rootText1" presStyleLbl="node0" presStyleIdx="1" presStyleCnt="2">
        <dgm:presLayoutVars>
          <dgm:chPref val="3"/>
        </dgm:presLayoutVars>
      </dgm:prSet>
      <dgm:spPr/>
    </dgm:pt>
    <dgm:pt modelId="{9CCBD59F-FFD6-4F00-85EA-E42A2457C90E}" type="pres">
      <dgm:prSet presAssocID="{B9633DCC-8387-4A1E-B04C-5465D75F592D}" presName="rootConnector1" presStyleLbl="node1" presStyleIdx="0" presStyleCnt="0"/>
      <dgm:spPr/>
    </dgm:pt>
    <dgm:pt modelId="{C5223D99-A4A8-49AD-ABCC-FD8C57AAAEF0}" type="pres">
      <dgm:prSet presAssocID="{B9633DCC-8387-4A1E-B04C-5465D75F592D}" presName="hierChild2" presStyleCnt="0"/>
      <dgm:spPr/>
    </dgm:pt>
    <dgm:pt modelId="{A4016B48-2408-4013-9714-878C4FF83480}" type="pres">
      <dgm:prSet presAssocID="{B9633DCC-8387-4A1E-B04C-5465D75F592D}" presName="hierChild3" presStyleCnt="0"/>
      <dgm:spPr/>
    </dgm:pt>
  </dgm:ptLst>
  <dgm:cxnLst>
    <dgm:cxn modelId="{BACC090F-42CF-440D-847F-F75BFD95083D}" type="presOf" srcId="{B9633DCC-8387-4A1E-B04C-5465D75F592D}" destId="{FF3D4D8D-FF27-4187-A7DB-D6ABB035F32F}" srcOrd="0" destOrd="0" presId="urn:microsoft.com/office/officeart/2005/8/layout/orgChart1"/>
    <dgm:cxn modelId="{E34DA613-56EC-4A27-A5E3-53C5595A702A}" type="presOf" srcId="{2F11EF3E-1C9E-4E3B-A9B8-C08444B64B38}" destId="{7FE88518-DFCA-46A6-B126-D6743584ACA2}" srcOrd="0" destOrd="0" presId="urn:microsoft.com/office/officeart/2005/8/layout/orgChart1"/>
    <dgm:cxn modelId="{6EB41C17-9772-4D20-8FF1-8CD5EE658265}" srcId="{2F11EF3E-1C9E-4E3B-A9B8-C08444B64B38}" destId="{878E2D33-B69C-4619-90FC-1276D2C26F33}" srcOrd="0" destOrd="0" parTransId="{73E64F86-76EE-41A2-B4F5-90B0A541159E}" sibTransId="{C6015C8C-9A8C-4BFA-B34A-4F04BDFCB470}"/>
    <dgm:cxn modelId="{B022BA63-0FFA-4488-ABC3-817D2C580584}" type="presOf" srcId="{878E2D33-B69C-4619-90FC-1276D2C26F33}" destId="{A18945E6-7A85-4EA4-9585-FEF58E6A2C6A}" srcOrd="1" destOrd="0" presId="urn:microsoft.com/office/officeart/2005/8/layout/orgChart1"/>
    <dgm:cxn modelId="{83F6754D-F921-405A-AFF5-286BF721EF85}" type="presOf" srcId="{878E2D33-B69C-4619-90FC-1276D2C26F33}" destId="{9D10B9E9-CC97-4789-95C2-92F5B0604D5E}" srcOrd="0" destOrd="0" presId="urn:microsoft.com/office/officeart/2005/8/layout/orgChart1"/>
    <dgm:cxn modelId="{D7CE85C7-15D1-4AEF-8B2A-BF409795263F}" srcId="{2F11EF3E-1C9E-4E3B-A9B8-C08444B64B38}" destId="{B9633DCC-8387-4A1E-B04C-5465D75F592D}" srcOrd="1" destOrd="0" parTransId="{819C3B96-13B9-4398-BD6B-78497535195A}" sibTransId="{03701D7B-A59B-4D4A-A8F2-B9912963AA7E}"/>
    <dgm:cxn modelId="{45BE8DC8-3207-4F6C-9101-F2C5E381B99F}" type="presOf" srcId="{B9633DCC-8387-4A1E-B04C-5465D75F592D}" destId="{9CCBD59F-FFD6-4F00-85EA-E42A2457C90E}" srcOrd="1" destOrd="0" presId="urn:microsoft.com/office/officeart/2005/8/layout/orgChart1"/>
    <dgm:cxn modelId="{5328AB8A-7372-4892-8661-8288CADAB79F}" type="presParOf" srcId="{7FE88518-DFCA-46A6-B126-D6743584ACA2}" destId="{5F1C87D6-84F0-45DA-8A80-77AA7D2A3198}" srcOrd="0" destOrd="0" presId="urn:microsoft.com/office/officeart/2005/8/layout/orgChart1"/>
    <dgm:cxn modelId="{74B6CF68-34BF-49E7-B957-20B07C0327BD}" type="presParOf" srcId="{5F1C87D6-84F0-45DA-8A80-77AA7D2A3198}" destId="{AB658036-E00F-453D-8A4D-41C9BEB01545}" srcOrd="0" destOrd="0" presId="urn:microsoft.com/office/officeart/2005/8/layout/orgChart1"/>
    <dgm:cxn modelId="{C688D6AA-61AD-49AF-846A-095DD6AFBC78}" type="presParOf" srcId="{AB658036-E00F-453D-8A4D-41C9BEB01545}" destId="{9D10B9E9-CC97-4789-95C2-92F5B0604D5E}" srcOrd="0" destOrd="0" presId="urn:microsoft.com/office/officeart/2005/8/layout/orgChart1"/>
    <dgm:cxn modelId="{4FDF52F6-9269-44D5-94E6-5142485C84FF}" type="presParOf" srcId="{AB658036-E00F-453D-8A4D-41C9BEB01545}" destId="{A18945E6-7A85-4EA4-9585-FEF58E6A2C6A}" srcOrd="1" destOrd="0" presId="urn:microsoft.com/office/officeart/2005/8/layout/orgChart1"/>
    <dgm:cxn modelId="{367DECE3-2534-47E8-9166-E1ED3C9CD8E8}" type="presParOf" srcId="{5F1C87D6-84F0-45DA-8A80-77AA7D2A3198}" destId="{A45CE7AD-3D78-454C-AA9D-E27DF1D2AF60}" srcOrd="1" destOrd="0" presId="urn:microsoft.com/office/officeart/2005/8/layout/orgChart1"/>
    <dgm:cxn modelId="{46BAB4C7-7662-430C-9B59-55E37FDC34EF}" type="presParOf" srcId="{5F1C87D6-84F0-45DA-8A80-77AA7D2A3198}" destId="{589F8419-0549-429A-9DE9-4FDBC34AD8FB}" srcOrd="2" destOrd="0" presId="urn:microsoft.com/office/officeart/2005/8/layout/orgChart1"/>
    <dgm:cxn modelId="{9993225C-C39D-4283-9D13-136425C12248}" type="presParOf" srcId="{7FE88518-DFCA-46A6-B126-D6743584ACA2}" destId="{5D1BF73A-529A-4D2E-BB41-84A1C1BFF01A}" srcOrd="1" destOrd="0" presId="urn:microsoft.com/office/officeart/2005/8/layout/orgChart1"/>
    <dgm:cxn modelId="{0EC5F80F-1BC8-4A31-AA06-E7FB5C359E9C}" type="presParOf" srcId="{5D1BF73A-529A-4D2E-BB41-84A1C1BFF01A}" destId="{C76CF7BE-7486-41CA-9346-2A89D9ACDBF5}" srcOrd="0" destOrd="0" presId="urn:microsoft.com/office/officeart/2005/8/layout/orgChart1"/>
    <dgm:cxn modelId="{C153E16F-6032-4CC6-B302-2768985989D7}" type="presParOf" srcId="{C76CF7BE-7486-41CA-9346-2A89D9ACDBF5}" destId="{FF3D4D8D-FF27-4187-A7DB-D6ABB035F32F}" srcOrd="0" destOrd="0" presId="urn:microsoft.com/office/officeart/2005/8/layout/orgChart1"/>
    <dgm:cxn modelId="{EA913C0A-4D07-464D-A2D1-67AF00C17A3F}" type="presParOf" srcId="{C76CF7BE-7486-41CA-9346-2A89D9ACDBF5}" destId="{9CCBD59F-FFD6-4F00-85EA-E42A2457C90E}" srcOrd="1" destOrd="0" presId="urn:microsoft.com/office/officeart/2005/8/layout/orgChart1"/>
    <dgm:cxn modelId="{F75F567B-1470-4A1E-A918-A30BC7C5260B}" type="presParOf" srcId="{5D1BF73A-529A-4D2E-BB41-84A1C1BFF01A}" destId="{C5223D99-A4A8-49AD-ABCC-FD8C57AAAEF0}" srcOrd="1" destOrd="0" presId="urn:microsoft.com/office/officeart/2005/8/layout/orgChart1"/>
    <dgm:cxn modelId="{546F204C-079E-45A4-AA0D-9D168F13A8E7}" type="presParOf" srcId="{5D1BF73A-529A-4D2E-BB41-84A1C1BFF01A}" destId="{A4016B48-2408-4013-9714-878C4FF8348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85056B-C879-484E-9264-E113AFFC5E2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31F111F-EA00-42D8-A6CE-3DC60C2E0D6D}">
      <dgm:prSet/>
      <dgm:spPr/>
      <dgm:t>
        <a:bodyPr/>
        <a:lstStyle/>
        <a:p>
          <a:r>
            <a:rPr lang="nb-NO" b="1" noProof="0"/>
            <a:t>Stort og komplisert rettskildebilde.</a:t>
          </a:r>
        </a:p>
      </dgm:t>
    </dgm:pt>
    <dgm:pt modelId="{84ABD3FB-5C60-4264-BBA2-30B32BCF0112}" type="parTrans" cxnId="{00F76525-84AB-434C-96DF-FED8E982F361}">
      <dgm:prSet/>
      <dgm:spPr/>
      <dgm:t>
        <a:bodyPr/>
        <a:lstStyle/>
        <a:p>
          <a:endParaRPr lang="en-US"/>
        </a:p>
      </dgm:t>
    </dgm:pt>
    <dgm:pt modelId="{D8A7E771-BE79-4DBB-ABCD-4D579AF6F996}" type="sibTrans" cxnId="{00F76525-84AB-434C-96DF-FED8E982F361}">
      <dgm:prSet/>
      <dgm:spPr/>
      <dgm:t>
        <a:bodyPr/>
        <a:lstStyle/>
        <a:p>
          <a:endParaRPr lang="en-US"/>
        </a:p>
      </dgm:t>
    </dgm:pt>
    <dgm:pt modelId="{47F1B7DB-32F8-4D2A-8BF8-28830ED78FF1}">
      <dgm:prSet/>
      <dgm:spPr/>
      <dgm:t>
        <a:bodyPr/>
        <a:lstStyle/>
        <a:p>
          <a:r>
            <a:rPr lang="nb-NO" b="1" noProof="0"/>
            <a:t>Ulike land tolker EU-retten hver for seg – vanskelig tilgjengelig praksis fra enkeltland.</a:t>
          </a:r>
        </a:p>
      </dgm:t>
    </dgm:pt>
    <dgm:pt modelId="{DC0FD74C-94A1-4317-9E5A-5E8D206002D8}" type="parTrans" cxnId="{07A50176-9E43-49FC-89A0-C264739DD662}">
      <dgm:prSet/>
      <dgm:spPr/>
      <dgm:t>
        <a:bodyPr/>
        <a:lstStyle/>
        <a:p>
          <a:endParaRPr lang="en-US"/>
        </a:p>
      </dgm:t>
    </dgm:pt>
    <dgm:pt modelId="{37D10F0E-0F68-49A3-92AF-105E916BB047}" type="sibTrans" cxnId="{07A50176-9E43-49FC-89A0-C264739DD662}">
      <dgm:prSet/>
      <dgm:spPr/>
      <dgm:t>
        <a:bodyPr/>
        <a:lstStyle/>
        <a:p>
          <a:endParaRPr lang="en-US"/>
        </a:p>
      </dgm:t>
    </dgm:pt>
    <dgm:pt modelId="{2FF77D15-799A-45AB-8CE5-E7B89CB1BBCF}">
      <dgm:prSet/>
      <dgm:spPr/>
      <dgm:t>
        <a:bodyPr/>
        <a:lstStyle/>
        <a:p>
          <a:r>
            <a:rPr lang="nb-NO" b="1" noProof="0"/>
            <a:t>På enkelte rettsområder er det overraskende lite rettspraksis fra EU.</a:t>
          </a:r>
        </a:p>
      </dgm:t>
    </dgm:pt>
    <dgm:pt modelId="{F01D6C71-9893-4F65-BDDD-E631C7B21045}" type="parTrans" cxnId="{95785425-E5F8-432A-BD59-DBCE7714D16C}">
      <dgm:prSet/>
      <dgm:spPr/>
      <dgm:t>
        <a:bodyPr/>
        <a:lstStyle/>
        <a:p>
          <a:endParaRPr lang="en-US"/>
        </a:p>
      </dgm:t>
    </dgm:pt>
    <dgm:pt modelId="{C1F1AA18-DAEA-43C4-89FA-8824320D9506}" type="sibTrans" cxnId="{95785425-E5F8-432A-BD59-DBCE7714D16C}">
      <dgm:prSet/>
      <dgm:spPr/>
      <dgm:t>
        <a:bodyPr/>
        <a:lstStyle/>
        <a:p>
          <a:endParaRPr lang="en-US"/>
        </a:p>
      </dgm:t>
    </dgm:pt>
    <dgm:pt modelId="{F098FB19-37D8-4516-84A3-0403825F4B9B}">
      <dgm:prSet/>
      <dgm:spPr/>
      <dgm:t>
        <a:bodyPr/>
        <a:lstStyle/>
        <a:p>
          <a:r>
            <a:rPr lang="nb-NO" b="1" noProof="0"/>
            <a:t>Varierende praksis for implementering – det er viktig å være bevisst om regelverket tilsvarer EU-reglene eller om det er tale om et strengere eller mer omfattende regelverk i Norge. Hvilke deler av regelverket er det da som skal være harmonisert?</a:t>
          </a:r>
        </a:p>
      </dgm:t>
    </dgm:pt>
    <dgm:pt modelId="{2A298582-2D08-4D0B-B469-FE352597433C}" type="parTrans" cxnId="{8873861C-D9BA-4E56-842D-AFF0331B7306}">
      <dgm:prSet/>
      <dgm:spPr/>
      <dgm:t>
        <a:bodyPr/>
        <a:lstStyle/>
        <a:p>
          <a:endParaRPr lang="en-US"/>
        </a:p>
      </dgm:t>
    </dgm:pt>
    <dgm:pt modelId="{BA49669D-5089-4039-B4BE-01A90F8EE70D}" type="sibTrans" cxnId="{8873861C-D9BA-4E56-842D-AFF0331B7306}">
      <dgm:prSet/>
      <dgm:spPr/>
      <dgm:t>
        <a:bodyPr/>
        <a:lstStyle/>
        <a:p>
          <a:endParaRPr lang="en-US"/>
        </a:p>
      </dgm:t>
    </dgm:pt>
    <dgm:pt modelId="{43918B8D-BAC6-40F5-B3F6-0BAE80A7C722}" type="pres">
      <dgm:prSet presAssocID="{7A85056B-C879-484E-9264-E113AFFC5E26}" presName="linear" presStyleCnt="0">
        <dgm:presLayoutVars>
          <dgm:animLvl val="lvl"/>
          <dgm:resizeHandles val="exact"/>
        </dgm:presLayoutVars>
      </dgm:prSet>
      <dgm:spPr/>
    </dgm:pt>
    <dgm:pt modelId="{827E9F74-C18E-49E2-AE03-F188CEEBD01C}" type="pres">
      <dgm:prSet presAssocID="{E31F111F-EA00-42D8-A6CE-3DC60C2E0D6D}" presName="parentText" presStyleLbl="node1" presStyleIdx="0" presStyleCnt="4">
        <dgm:presLayoutVars>
          <dgm:chMax val="0"/>
          <dgm:bulletEnabled val="1"/>
        </dgm:presLayoutVars>
      </dgm:prSet>
      <dgm:spPr/>
    </dgm:pt>
    <dgm:pt modelId="{49934F45-9C1F-45E0-B9B4-8DC65F39D078}" type="pres">
      <dgm:prSet presAssocID="{D8A7E771-BE79-4DBB-ABCD-4D579AF6F996}" presName="spacer" presStyleCnt="0"/>
      <dgm:spPr/>
    </dgm:pt>
    <dgm:pt modelId="{86FEA9C5-B776-4ACC-9EF2-1D5F6904F65F}" type="pres">
      <dgm:prSet presAssocID="{47F1B7DB-32F8-4D2A-8BF8-28830ED78FF1}" presName="parentText" presStyleLbl="node1" presStyleIdx="1" presStyleCnt="4">
        <dgm:presLayoutVars>
          <dgm:chMax val="0"/>
          <dgm:bulletEnabled val="1"/>
        </dgm:presLayoutVars>
      </dgm:prSet>
      <dgm:spPr/>
    </dgm:pt>
    <dgm:pt modelId="{0449D5E8-7BE0-4217-A13D-07434EC907A6}" type="pres">
      <dgm:prSet presAssocID="{37D10F0E-0F68-49A3-92AF-105E916BB047}" presName="spacer" presStyleCnt="0"/>
      <dgm:spPr/>
    </dgm:pt>
    <dgm:pt modelId="{872B7CFE-4CED-4DB3-8185-7CCB949DAE0E}" type="pres">
      <dgm:prSet presAssocID="{2FF77D15-799A-45AB-8CE5-E7B89CB1BBCF}" presName="parentText" presStyleLbl="node1" presStyleIdx="2" presStyleCnt="4">
        <dgm:presLayoutVars>
          <dgm:chMax val="0"/>
          <dgm:bulletEnabled val="1"/>
        </dgm:presLayoutVars>
      </dgm:prSet>
      <dgm:spPr/>
    </dgm:pt>
    <dgm:pt modelId="{92C43EAC-1EBD-4C80-9D25-CACC3FB5F861}" type="pres">
      <dgm:prSet presAssocID="{C1F1AA18-DAEA-43C4-89FA-8824320D9506}" presName="spacer" presStyleCnt="0"/>
      <dgm:spPr/>
    </dgm:pt>
    <dgm:pt modelId="{E97CE442-E0D0-4BB8-9B0B-C8CF8B314B3C}" type="pres">
      <dgm:prSet presAssocID="{F098FB19-37D8-4516-84A3-0403825F4B9B}" presName="parentText" presStyleLbl="node1" presStyleIdx="3" presStyleCnt="4">
        <dgm:presLayoutVars>
          <dgm:chMax val="0"/>
          <dgm:bulletEnabled val="1"/>
        </dgm:presLayoutVars>
      </dgm:prSet>
      <dgm:spPr/>
    </dgm:pt>
  </dgm:ptLst>
  <dgm:cxnLst>
    <dgm:cxn modelId="{8873861C-D9BA-4E56-842D-AFF0331B7306}" srcId="{7A85056B-C879-484E-9264-E113AFFC5E26}" destId="{F098FB19-37D8-4516-84A3-0403825F4B9B}" srcOrd="3" destOrd="0" parTransId="{2A298582-2D08-4D0B-B469-FE352597433C}" sibTransId="{BA49669D-5089-4039-B4BE-01A90F8EE70D}"/>
    <dgm:cxn modelId="{00F76525-84AB-434C-96DF-FED8E982F361}" srcId="{7A85056B-C879-484E-9264-E113AFFC5E26}" destId="{E31F111F-EA00-42D8-A6CE-3DC60C2E0D6D}" srcOrd="0" destOrd="0" parTransId="{84ABD3FB-5C60-4264-BBA2-30B32BCF0112}" sibTransId="{D8A7E771-BE79-4DBB-ABCD-4D579AF6F996}"/>
    <dgm:cxn modelId="{95785425-E5F8-432A-BD59-DBCE7714D16C}" srcId="{7A85056B-C879-484E-9264-E113AFFC5E26}" destId="{2FF77D15-799A-45AB-8CE5-E7B89CB1BBCF}" srcOrd="2" destOrd="0" parTransId="{F01D6C71-9893-4F65-BDDD-E631C7B21045}" sibTransId="{C1F1AA18-DAEA-43C4-89FA-8824320D9506}"/>
    <dgm:cxn modelId="{6FCC4460-0FDC-408F-BAF6-482540EC4BA1}" type="presOf" srcId="{2FF77D15-799A-45AB-8CE5-E7B89CB1BBCF}" destId="{872B7CFE-4CED-4DB3-8185-7CCB949DAE0E}" srcOrd="0" destOrd="0" presId="urn:microsoft.com/office/officeart/2005/8/layout/vList2"/>
    <dgm:cxn modelId="{21A2DF42-D498-4A80-A6F5-95DDC4F102B2}" type="presOf" srcId="{F098FB19-37D8-4516-84A3-0403825F4B9B}" destId="{E97CE442-E0D0-4BB8-9B0B-C8CF8B314B3C}" srcOrd="0" destOrd="0" presId="urn:microsoft.com/office/officeart/2005/8/layout/vList2"/>
    <dgm:cxn modelId="{07A50176-9E43-49FC-89A0-C264739DD662}" srcId="{7A85056B-C879-484E-9264-E113AFFC5E26}" destId="{47F1B7DB-32F8-4D2A-8BF8-28830ED78FF1}" srcOrd="1" destOrd="0" parTransId="{DC0FD74C-94A1-4317-9E5A-5E8D206002D8}" sibTransId="{37D10F0E-0F68-49A3-92AF-105E916BB047}"/>
    <dgm:cxn modelId="{0F12898B-D77B-4958-87F0-CA38D9D49080}" type="presOf" srcId="{7A85056B-C879-484E-9264-E113AFFC5E26}" destId="{43918B8D-BAC6-40F5-B3F6-0BAE80A7C722}" srcOrd="0" destOrd="0" presId="urn:microsoft.com/office/officeart/2005/8/layout/vList2"/>
    <dgm:cxn modelId="{5D4F66CF-66E5-46C2-A034-8EF0D2FD147D}" type="presOf" srcId="{47F1B7DB-32F8-4D2A-8BF8-28830ED78FF1}" destId="{86FEA9C5-B776-4ACC-9EF2-1D5F6904F65F}" srcOrd="0" destOrd="0" presId="urn:microsoft.com/office/officeart/2005/8/layout/vList2"/>
    <dgm:cxn modelId="{3010E5DD-5E0A-4EAB-8555-AD8BD3FAE08C}" type="presOf" srcId="{E31F111F-EA00-42D8-A6CE-3DC60C2E0D6D}" destId="{827E9F74-C18E-49E2-AE03-F188CEEBD01C}" srcOrd="0" destOrd="0" presId="urn:microsoft.com/office/officeart/2005/8/layout/vList2"/>
    <dgm:cxn modelId="{D5DA1036-EB0B-4807-B8E4-9CD2BC0CE17D}" type="presParOf" srcId="{43918B8D-BAC6-40F5-B3F6-0BAE80A7C722}" destId="{827E9F74-C18E-49E2-AE03-F188CEEBD01C}" srcOrd="0" destOrd="0" presId="urn:microsoft.com/office/officeart/2005/8/layout/vList2"/>
    <dgm:cxn modelId="{B5AA9225-C0EE-42D9-BCCC-B5382234E1D2}" type="presParOf" srcId="{43918B8D-BAC6-40F5-B3F6-0BAE80A7C722}" destId="{49934F45-9C1F-45E0-B9B4-8DC65F39D078}" srcOrd="1" destOrd="0" presId="urn:microsoft.com/office/officeart/2005/8/layout/vList2"/>
    <dgm:cxn modelId="{0FFC6E71-1136-4658-9FF0-77313F9D4FDF}" type="presParOf" srcId="{43918B8D-BAC6-40F5-B3F6-0BAE80A7C722}" destId="{86FEA9C5-B776-4ACC-9EF2-1D5F6904F65F}" srcOrd="2" destOrd="0" presId="urn:microsoft.com/office/officeart/2005/8/layout/vList2"/>
    <dgm:cxn modelId="{84DC3AC1-8A16-4AD3-AD1C-9B32A01B845D}" type="presParOf" srcId="{43918B8D-BAC6-40F5-B3F6-0BAE80A7C722}" destId="{0449D5E8-7BE0-4217-A13D-07434EC907A6}" srcOrd="3" destOrd="0" presId="urn:microsoft.com/office/officeart/2005/8/layout/vList2"/>
    <dgm:cxn modelId="{0A07C082-154F-4D05-8B5F-093439423EB5}" type="presParOf" srcId="{43918B8D-BAC6-40F5-B3F6-0BAE80A7C722}" destId="{872B7CFE-4CED-4DB3-8185-7CCB949DAE0E}" srcOrd="4" destOrd="0" presId="urn:microsoft.com/office/officeart/2005/8/layout/vList2"/>
    <dgm:cxn modelId="{11710DCF-BFD5-4E2E-A50F-E40F82DDBC57}" type="presParOf" srcId="{43918B8D-BAC6-40F5-B3F6-0BAE80A7C722}" destId="{92C43EAC-1EBD-4C80-9D25-CACC3FB5F861}" srcOrd="5" destOrd="0" presId="urn:microsoft.com/office/officeart/2005/8/layout/vList2"/>
    <dgm:cxn modelId="{8CBBE1E7-94C0-4AD9-A2F2-A15601F40928}" type="presParOf" srcId="{43918B8D-BAC6-40F5-B3F6-0BAE80A7C722}" destId="{E97CE442-E0D0-4BB8-9B0B-C8CF8B314B3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FD2E86-992A-40AE-878A-78B34F0F091A}"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DF084505-CA48-4106-A272-CD0CBBF6CA30}">
      <dgm:prSet/>
      <dgm:spPr/>
      <dgm:t>
        <a:bodyPr/>
        <a:lstStyle/>
        <a:p>
          <a:r>
            <a:rPr lang="nb-NO"/>
            <a:t>Klagenemndene avgjør en stor mengde saker basert på EU regelverk og er derfor viktige som håndhevere av EU/EØS retten.</a:t>
          </a:r>
          <a:endParaRPr lang="en-US"/>
        </a:p>
      </dgm:t>
    </dgm:pt>
    <dgm:pt modelId="{8A9AABD1-188D-4E4B-B758-FCEC239F1DC1}" type="parTrans" cxnId="{A4A5DC22-8B39-4978-ABC2-32C87BE320B4}">
      <dgm:prSet/>
      <dgm:spPr/>
      <dgm:t>
        <a:bodyPr/>
        <a:lstStyle/>
        <a:p>
          <a:endParaRPr lang="en-US"/>
        </a:p>
      </dgm:t>
    </dgm:pt>
    <dgm:pt modelId="{158E9AAE-0A48-4849-80FF-C15346F671B5}" type="sibTrans" cxnId="{A4A5DC22-8B39-4978-ABC2-32C87BE320B4}">
      <dgm:prSet/>
      <dgm:spPr/>
      <dgm:t>
        <a:bodyPr/>
        <a:lstStyle/>
        <a:p>
          <a:endParaRPr lang="en-US"/>
        </a:p>
      </dgm:t>
    </dgm:pt>
    <dgm:pt modelId="{19A99E76-E0F7-4D56-BC10-A4D3C76AFB93}">
      <dgm:prSet/>
      <dgm:spPr/>
      <dgm:t>
        <a:bodyPr/>
        <a:lstStyle/>
        <a:p>
          <a:r>
            <a:rPr lang="nb-NO"/>
            <a:t>Klagere anfører derfor også i stor grad EU/EØS rettslige argumenter i sakene.</a:t>
          </a:r>
          <a:endParaRPr lang="en-US"/>
        </a:p>
      </dgm:t>
    </dgm:pt>
    <dgm:pt modelId="{BD0ABD49-6A82-4C2D-8635-647CE017919F}" type="parTrans" cxnId="{458593B2-28F3-465A-AB04-D0242EC94A2E}">
      <dgm:prSet/>
      <dgm:spPr/>
      <dgm:t>
        <a:bodyPr/>
        <a:lstStyle/>
        <a:p>
          <a:endParaRPr lang="en-US"/>
        </a:p>
      </dgm:t>
    </dgm:pt>
    <dgm:pt modelId="{9A6CE50B-CB8E-4455-BDCB-F0E6BCE913A5}" type="sibTrans" cxnId="{458593B2-28F3-465A-AB04-D0242EC94A2E}">
      <dgm:prSet/>
      <dgm:spPr/>
      <dgm:t>
        <a:bodyPr/>
        <a:lstStyle/>
        <a:p>
          <a:endParaRPr lang="en-US"/>
        </a:p>
      </dgm:t>
    </dgm:pt>
    <dgm:pt modelId="{CDE0F9E5-A6A0-4DEA-BBD3-9D50A90ACBA7}">
      <dgm:prSet/>
      <dgm:spPr/>
      <dgm:t>
        <a:bodyPr/>
        <a:lstStyle/>
        <a:p>
          <a:r>
            <a:rPr lang="nb-NO" dirty="0"/>
            <a:t>Det er noen utfordringer med håndhevelsen fordi det er et stort og komplisert rettskildebilde som ofte ikke er godt tilgjengelig.</a:t>
          </a:r>
          <a:endParaRPr lang="en-US" dirty="0"/>
        </a:p>
      </dgm:t>
    </dgm:pt>
    <dgm:pt modelId="{4DFD97D9-A46D-4656-8212-A33B7DB3E1AC}" type="parTrans" cxnId="{27E8F617-5AA0-4ED2-B6FC-3E19600F100B}">
      <dgm:prSet/>
      <dgm:spPr/>
      <dgm:t>
        <a:bodyPr/>
        <a:lstStyle/>
        <a:p>
          <a:endParaRPr lang="en-US"/>
        </a:p>
      </dgm:t>
    </dgm:pt>
    <dgm:pt modelId="{261729B5-1744-4C54-A333-48AFC325BF52}" type="sibTrans" cxnId="{27E8F617-5AA0-4ED2-B6FC-3E19600F100B}">
      <dgm:prSet/>
      <dgm:spPr/>
      <dgm:t>
        <a:bodyPr/>
        <a:lstStyle/>
        <a:p>
          <a:endParaRPr lang="en-US"/>
        </a:p>
      </dgm:t>
    </dgm:pt>
    <dgm:pt modelId="{EA4D4CE8-5040-4E58-B20D-998517862701}" type="pres">
      <dgm:prSet presAssocID="{96FD2E86-992A-40AE-878A-78B34F0F091A}" presName="root" presStyleCnt="0">
        <dgm:presLayoutVars>
          <dgm:dir/>
          <dgm:resizeHandles val="exact"/>
        </dgm:presLayoutVars>
      </dgm:prSet>
      <dgm:spPr/>
    </dgm:pt>
    <dgm:pt modelId="{0A9D08B8-EE6D-44EC-9DF4-33A3F8184773}" type="pres">
      <dgm:prSet presAssocID="{DF084505-CA48-4106-A272-CD0CBBF6CA30}" presName="compNode" presStyleCnt="0"/>
      <dgm:spPr/>
    </dgm:pt>
    <dgm:pt modelId="{3D370C07-648E-4F33-A853-93CDF72FC1A5}" type="pres">
      <dgm:prSet presAssocID="{DF084505-CA48-4106-A272-CD0CBBF6CA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vmerking"/>
        </a:ext>
      </dgm:extLst>
    </dgm:pt>
    <dgm:pt modelId="{BA94ED1C-7A5F-4F5B-8A99-7EC12A3C27F3}" type="pres">
      <dgm:prSet presAssocID="{DF084505-CA48-4106-A272-CD0CBBF6CA30}" presName="spaceRect" presStyleCnt="0"/>
      <dgm:spPr/>
    </dgm:pt>
    <dgm:pt modelId="{AD68E00C-7D0D-4CCB-8592-FCEF68C5A3D0}" type="pres">
      <dgm:prSet presAssocID="{DF084505-CA48-4106-A272-CD0CBBF6CA30}" presName="textRect" presStyleLbl="revTx" presStyleIdx="0" presStyleCnt="3">
        <dgm:presLayoutVars>
          <dgm:chMax val="1"/>
          <dgm:chPref val="1"/>
        </dgm:presLayoutVars>
      </dgm:prSet>
      <dgm:spPr/>
    </dgm:pt>
    <dgm:pt modelId="{B7D3C454-8995-487D-96AE-3931F6658880}" type="pres">
      <dgm:prSet presAssocID="{158E9AAE-0A48-4849-80FF-C15346F671B5}" presName="sibTrans" presStyleCnt="0"/>
      <dgm:spPr/>
    </dgm:pt>
    <dgm:pt modelId="{7B00D7BE-227D-4EF0-8D3C-9C5DA3F5593D}" type="pres">
      <dgm:prSet presAssocID="{19A99E76-E0F7-4D56-BC10-A4D3C76AFB93}" presName="compNode" presStyleCnt="0"/>
      <dgm:spPr/>
    </dgm:pt>
    <dgm:pt modelId="{A9EC787E-324B-4FC8-AF30-0F51A3E1A155}" type="pres">
      <dgm:prSet presAssocID="{19A99E76-E0F7-4D56-BC10-A4D3C76AFB9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FEC182F2-7A6F-47F4-8776-55418D982DCC}" type="pres">
      <dgm:prSet presAssocID="{19A99E76-E0F7-4D56-BC10-A4D3C76AFB93}" presName="spaceRect" presStyleCnt="0"/>
      <dgm:spPr/>
    </dgm:pt>
    <dgm:pt modelId="{C9D43182-838A-417B-9F4B-D405BCA565AC}" type="pres">
      <dgm:prSet presAssocID="{19A99E76-E0F7-4D56-BC10-A4D3C76AFB93}" presName="textRect" presStyleLbl="revTx" presStyleIdx="1" presStyleCnt="3">
        <dgm:presLayoutVars>
          <dgm:chMax val="1"/>
          <dgm:chPref val="1"/>
        </dgm:presLayoutVars>
      </dgm:prSet>
      <dgm:spPr/>
    </dgm:pt>
    <dgm:pt modelId="{02555C0C-B8BA-4A28-993D-B0A0F21614BD}" type="pres">
      <dgm:prSet presAssocID="{9A6CE50B-CB8E-4455-BDCB-F0E6BCE913A5}" presName="sibTrans" presStyleCnt="0"/>
      <dgm:spPr/>
    </dgm:pt>
    <dgm:pt modelId="{20BEE65E-81B9-40D1-A47A-C64B1AEE51C8}" type="pres">
      <dgm:prSet presAssocID="{CDE0F9E5-A6A0-4DEA-BBD3-9D50A90ACBA7}" presName="compNode" presStyleCnt="0"/>
      <dgm:spPr/>
    </dgm:pt>
    <dgm:pt modelId="{EF28728E-71B8-4177-B4E4-9696CE23DB1F}" type="pres">
      <dgm:prSet presAssocID="{CDE0F9E5-A6A0-4DEA-BBD3-9D50A90ACBA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yspære"/>
        </a:ext>
      </dgm:extLst>
    </dgm:pt>
    <dgm:pt modelId="{CE3A0FFF-0E6B-48BA-84BE-902B4B25D956}" type="pres">
      <dgm:prSet presAssocID="{CDE0F9E5-A6A0-4DEA-BBD3-9D50A90ACBA7}" presName="spaceRect" presStyleCnt="0"/>
      <dgm:spPr/>
    </dgm:pt>
    <dgm:pt modelId="{45E9199C-71D4-43FB-8997-69D98D9B6E40}" type="pres">
      <dgm:prSet presAssocID="{CDE0F9E5-A6A0-4DEA-BBD3-9D50A90ACBA7}" presName="textRect" presStyleLbl="revTx" presStyleIdx="2" presStyleCnt="3">
        <dgm:presLayoutVars>
          <dgm:chMax val="1"/>
          <dgm:chPref val="1"/>
        </dgm:presLayoutVars>
      </dgm:prSet>
      <dgm:spPr/>
    </dgm:pt>
  </dgm:ptLst>
  <dgm:cxnLst>
    <dgm:cxn modelId="{40EC8204-3F89-4A0D-8F41-9B687218C6EB}" type="presOf" srcId="{19A99E76-E0F7-4D56-BC10-A4D3C76AFB93}" destId="{C9D43182-838A-417B-9F4B-D405BCA565AC}" srcOrd="0" destOrd="0" presId="urn:microsoft.com/office/officeart/2018/2/layout/IconLabelList"/>
    <dgm:cxn modelId="{27E8F617-5AA0-4ED2-B6FC-3E19600F100B}" srcId="{96FD2E86-992A-40AE-878A-78B34F0F091A}" destId="{CDE0F9E5-A6A0-4DEA-BBD3-9D50A90ACBA7}" srcOrd="2" destOrd="0" parTransId="{4DFD97D9-A46D-4656-8212-A33B7DB3E1AC}" sibTransId="{261729B5-1744-4C54-A333-48AFC325BF52}"/>
    <dgm:cxn modelId="{A4A5DC22-8B39-4978-ABC2-32C87BE320B4}" srcId="{96FD2E86-992A-40AE-878A-78B34F0F091A}" destId="{DF084505-CA48-4106-A272-CD0CBBF6CA30}" srcOrd="0" destOrd="0" parTransId="{8A9AABD1-188D-4E4B-B758-FCEC239F1DC1}" sibTransId="{158E9AAE-0A48-4849-80FF-C15346F671B5}"/>
    <dgm:cxn modelId="{8CC4C760-FFAE-4A53-9E7D-9B28C7E6AA89}" type="presOf" srcId="{96FD2E86-992A-40AE-878A-78B34F0F091A}" destId="{EA4D4CE8-5040-4E58-B20D-998517862701}" srcOrd="0" destOrd="0" presId="urn:microsoft.com/office/officeart/2018/2/layout/IconLabelList"/>
    <dgm:cxn modelId="{7A75947E-F5F2-420A-9099-4B0B55FA4D10}" type="presOf" srcId="{DF084505-CA48-4106-A272-CD0CBBF6CA30}" destId="{AD68E00C-7D0D-4CCB-8592-FCEF68C5A3D0}" srcOrd="0" destOrd="0" presId="urn:microsoft.com/office/officeart/2018/2/layout/IconLabelList"/>
    <dgm:cxn modelId="{458593B2-28F3-465A-AB04-D0242EC94A2E}" srcId="{96FD2E86-992A-40AE-878A-78B34F0F091A}" destId="{19A99E76-E0F7-4D56-BC10-A4D3C76AFB93}" srcOrd="1" destOrd="0" parTransId="{BD0ABD49-6A82-4C2D-8635-647CE017919F}" sibTransId="{9A6CE50B-CB8E-4455-BDCB-F0E6BCE913A5}"/>
    <dgm:cxn modelId="{7794BBEA-A9D8-43F4-AE25-9BD922E794B4}" type="presOf" srcId="{CDE0F9E5-A6A0-4DEA-BBD3-9D50A90ACBA7}" destId="{45E9199C-71D4-43FB-8997-69D98D9B6E40}" srcOrd="0" destOrd="0" presId="urn:microsoft.com/office/officeart/2018/2/layout/IconLabelList"/>
    <dgm:cxn modelId="{2CF693BC-50A1-40CF-8D73-76428C1C3E3E}" type="presParOf" srcId="{EA4D4CE8-5040-4E58-B20D-998517862701}" destId="{0A9D08B8-EE6D-44EC-9DF4-33A3F8184773}" srcOrd="0" destOrd="0" presId="urn:microsoft.com/office/officeart/2018/2/layout/IconLabelList"/>
    <dgm:cxn modelId="{CCD75D0C-E875-4042-91F2-DEA1938B6C75}" type="presParOf" srcId="{0A9D08B8-EE6D-44EC-9DF4-33A3F8184773}" destId="{3D370C07-648E-4F33-A853-93CDF72FC1A5}" srcOrd="0" destOrd="0" presId="urn:microsoft.com/office/officeart/2018/2/layout/IconLabelList"/>
    <dgm:cxn modelId="{3499B4EC-7FFD-4D95-A542-B653D41BA4D8}" type="presParOf" srcId="{0A9D08B8-EE6D-44EC-9DF4-33A3F8184773}" destId="{BA94ED1C-7A5F-4F5B-8A99-7EC12A3C27F3}" srcOrd="1" destOrd="0" presId="urn:microsoft.com/office/officeart/2018/2/layout/IconLabelList"/>
    <dgm:cxn modelId="{D1B96BD8-9391-4C1D-94A7-9ED0A4FE2D39}" type="presParOf" srcId="{0A9D08B8-EE6D-44EC-9DF4-33A3F8184773}" destId="{AD68E00C-7D0D-4CCB-8592-FCEF68C5A3D0}" srcOrd="2" destOrd="0" presId="urn:microsoft.com/office/officeart/2018/2/layout/IconLabelList"/>
    <dgm:cxn modelId="{6296AA08-5FC5-48B4-B822-012F70252779}" type="presParOf" srcId="{EA4D4CE8-5040-4E58-B20D-998517862701}" destId="{B7D3C454-8995-487D-96AE-3931F6658880}" srcOrd="1" destOrd="0" presId="urn:microsoft.com/office/officeart/2018/2/layout/IconLabelList"/>
    <dgm:cxn modelId="{031012B8-5092-492D-A100-C5D68B3E53E0}" type="presParOf" srcId="{EA4D4CE8-5040-4E58-B20D-998517862701}" destId="{7B00D7BE-227D-4EF0-8D3C-9C5DA3F5593D}" srcOrd="2" destOrd="0" presId="urn:microsoft.com/office/officeart/2018/2/layout/IconLabelList"/>
    <dgm:cxn modelId="{63CDB953-0D8B-4485-A903-BC9FC2F1E323}" type="presParOf" srcId="{7B00D7BE-227D-4EF0-8D3C-9C5DA3F5593D}" destId="{A9EC787E-324B-4FC8-AF30-0F51A3E1A155}" srcOrd="0" destOrd="0" presId="urn:microsoft.com/office/officeart/2018/2/layout/IconLabelList"/>
    <dgm:cxn modelId="{EE370D4B-CE69-4FF6-B467-9E0C82DC4C90}" type="presParOf" srcId="{7B00D7BE-227D-4EF0-8D3C-9C5DA3F5593D}" destId="{FEC182F2-7A6F-47F4-8776-55418D982DCC}" srcOrd="1" destOrd="0" presId="urn:microsoft.com/office/officeart/2018/2/layout/IconLabelList"/>
    <dgm:cxn modelId="{9C6BF23B-3780-4F18-8697-7FD939E303C0}" type="presParOf" srcId="{7B00D7BE-227D-4EF0-8D3C-9C5DA3F5593D}" destId="{C9D43182-838A-417B-9F4B-D405BCA565AC}" srcOrd="2" destOrd="0" presId="urn:microsoft.com/office/officeart/2018/2/layout/IconLabelList"/>
    <dgm:cxn modelId="{64842495-22E5-4691-B23D-8B59F717414D}" type="presParOf" srcId="{EA4D4CE8-5040-4E58-B20D-998517862701}" destId="{02555C0C-B8BA-4A28-993D-B0A0F21614BD}" srcOrd="3" destOrd="0" presId="urn:microsoft.com/office/officeart/2018/2/layout/IconLabelList"/>
    <dgm:cxn modelId="{0F26C4BB-BC21-490E-9DE2-5E10F15B0C3A}" type="presParOf" srcId="{EA4D4CE8-5040-4E58-B20D-998517862701}" destId="{20BEE65E-81B9-40D1-A47A-C64B1AEE51C8}" srcOrd="4" destOrd="0" presId="urn:microsoft.com/office/officeart/2018/2/layout/IconLabelList"/>
    <dgm:cxn modelId="{4FC7C882-B0C9-4C32-822E-F034D2D9E46E}" type="presParOf" srcId="{20BEE65E-81B9-40D1-A47A-C64B1AEE51C8}" destId="{EF28728E-71B8-4177-B4E4-9696CE23DB1F}" srcOrd="0" destOrd="0" presId="urn:microsoft.com/office/officeart/2018/2/layout/IconLabelList"/>
    <dgm:cxn modelId="{D67E56E5-B743-4ADC-9B19-5EFAE91DF3EF}" type="presParOf" srcId="{20BEE65E-81B9-40D1-A47A-C64B1AEE51C8}" destId="{CE3A0FFF-0E6B-48BA-84BE-902B4B25D956}" srcOrd="1" destOrd="0" presId="urn:microsoft.com/office/officeart/2018/2/layout/IconLabelList"/>
    <dgm:cxn modelId="{D9B2F24F-2C22-476F-A6FB-FF7302673F3E}" type="presParOf" srcId="{20BEE65E-81B9-40D1-A47A-C64B1AEE51C8}" destId="{45E9199C-71D4-43FB-8997-69D98D9B6E4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78484-DA93-458A-8B31-BA1A6DDF8024}">
      <dsp:nvSpPr>
        <dsp:cNvPr id="0" name=""/>
        <dsp:cNvSpPr/>
      </dsp:nvSpPr>
      <dsp:spPr>
        <a:xfrm>
          <a:off x="0" y="388"/>
          <a:ext cx="8229600" cy="9099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ABDED7-75D1-4057-AD10-4D752CE49CD9}">
      <dsp:nvSpPr>
        <dsp:cNvPr id="0" name=""/>
        <dsp:cNvSpPr/>
      </dsp:nvSpPr>
      <dsp:spPr>
        <a:xfrm>
          <a:off x="275258" y="205126"/>
          <a:ext cx="500469" cy="5004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F7793D-9CD9-4B9E-B1B6-B7DB78CD679C}">
      <dsp:nvSpPr>
        <dsp:cNvPr id="0" name=""/>
        <dsp:cNvSpPr/>
      </dsp:nvSpPr>
      <dsp:spPr>
        <a:xfrm>
          <a:off x="1050985" y="388"/>
          <a:ext cx="7178614" cy="909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02" tIns="96302" rIns="96302" bIns="96302" numCol="1" spcCol="1270" anchor="ctr" anchorCtr="0">
          <a:noAutofit/>
        </a:bodyPr>
        <a:lstStyle/>
        <a:p>
          <a:pPr marL="0" lvl="0" indent="0" algn="l" defTabSz="933450">
            <a:lnSpc>
              <a:spcPct val="90000"/>
            </a:lnSpc>
            <a:spcBef>
              <a:spcPct val="0"/>
            </a:spcBef>
            <a:spcAft>
              <a:spcPct val="35000"/>
            </a:spcAft>
            <a:buNone/>
          </a:pPr>
          <a:r>
            <a:rPr lang="en-US" sz="2100" kern="1200" dirty="0" err="1"/>
            <a:t>Sekretariat</a:t>
          </a:r>
          <a:r>
            <a:rPr lang="en-US" sz="2100" kern="1200" dirty="0"/>
            <a:t> for </a:t>
          </a:r>
          <a:r>
            <a:rPr lang="en-US" sz="2100" kern="1200" dirty="0" err="1"/>
            <a:t>ni</a:t>
          </a:r>
          <a:r>
            <a:rPr lang="en-US" sz="2100" kern="1200" dirty="0"/>
            <a:t> </a:t>
          </a:r>
          <a:r>
            <a:rPr lang="en-US" sz="2100" kern="1200" dirty="0" err="1"/>
            <a:t>ulike</a:t>
          </a:r>
          <a:r>
            <a:rPr lang="en-US" sz="2100" kern="1200" dirty="0"/>
            <a:t> </a:t>
          </a:r>
          <a:r>
            <a:rPr lang="en-US" sz="2100" kern="1200" dirty="0" err="1"/>
            <a:t>klagenemnder</a:t>
          </a:r>
          <a:r>
            <a:rPr lang="en-US" sz="2100" kern="1200" dirty="0"/>
            <a:t> </a:t>
          </a:r>
          <a:r>
            <a:rPr lang="en-US" sz="2100" kern="1200" dirty="0" err="1"/>
            <a:t>innenfor</a:t>
          </a:r>
          <a:r>
            <a:rPr lang="en-US" sz="2100" kern="1200" dirty="0"/>
            <a:t> </a:t>
          </a:r>
          <a:r>
            <a:rPr lang="en-US" sz="2100" kern="1200" dirty="0" err="1"/>
            <a:t>rettsområder</a:t>
          </a:r>
          <a:r>
            <a:rPr lang="en-US" sz="2100" kern="1200" dirty="0"/>
            <a:t> </a:t>
          </a:r>
          <a:r>
            <a:rPr lang="en-US" sz="2100" kern="1200" dirty="0" err="1"/>
            <a:t>hvor</a:t>
          </a:r>
          <a:r>
            <a:rPr lang="en-US" sz="2100" kern="1200" dirty="0"/>
            <a:t> </a:t>
          </a:r>
          <a:r>
            <a:rPr lang="en-US" sz="2100" kern="1200" dirty="0" err="1"/>
            <a:t>klagerne</a:t>
          </a:r>
          <a:r>
            <a:rPr lang="en-US" sz="2100" kern="1200" dirty="0"/>
            <a:t> </a:t>
          </a:r>
          <a:r>
            <a:rPr lang="en-US" sz="2100" kern="1200" dirty="0" err="1"/>
            <a:t>i</a:t>
          </a:r>
          <a:r>
            <a:rPr lang="en-US" sz="2100" kern="1200" dirty="0"/>
            <a:t> </a:t>
          </a:r>
          <a:r>
            <a:rPr lang="en-US" sz="2100" kern="1200" dirty="0" err="1"/>
            <a:t>hovedsak</a:t>
          </a:r>
          <a:r>
            <a:rPr lang="en-US" sz="2100" kern="1200" dirty="0"/>
            <a:t> er private </a:t>
          </a:r>
          <a:r>
            <a:rPr lang="en-US" sz="2100" kern="1200" dirty="0" err="1"/>
            <a:t>selskap</a:t>
          </a:r>
          <a:r>
            <a:rPr lang="en-US" sz="2100" kern="1200" dirty="0"/>
            <a:t>.</a:t>
          </a:r>
        </a:p>
      </dsp:txBody>
      <dsp:txXfrm>
        <a:off x="1050985" y="388"/>
        <a:ext cx="7178614" cy="909944"/>
      </dsp:txXfrm>
    </dsp:sp>
    <dsp:sp modelId="{7A36D824-475A-4E2A-8F87-2FDE263CDF93}">
      <dsp:nvSpPr>
        <dsp:cNvPr id="0" name=""/>
        <dsp:cNvSpPr/>
      </dsp:nvSpPr>
      <dsp:spPr>
        <a:xfrm>
          <a:off x="0" y="1137818"/>
          <a:ext cx="8229600" cy="9099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304B5A-22EB-4C6A-834E-D81FFA4EABA4}">
      <dsp:nvSpPr>
        <dsp:cNvPr id="0" name=""/>
        <dsp:cNvSpPr/>
      </dsp:nvSpPr>
      <dsp:spPr>
        <a:xfrm>
          <a:off x="275258" y="1342556"/>
          <a:ext cx="500469" cy="5004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46CCDF-2632-43E9-9099-641E804C7494}">
      <dsp:nvSpPr>
        <dsp:cNvPr id="0" name=""/>
        <dsp:cNvSpPr/>
      </dsp:nvSpPr>
      <dsp:spPr>
        <a:xfrm>
          <a:off x="1050985" y="1137818"/>
          <a:ext cx="7178614" cy="909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02" tIns="96302" rIns="96302" bIns="96302" numCol="1" spcCol="1270" anchor="ctr" anchorCtr="0">
          <a:noAutofit/>
        </a:bodyPr>
        <a:lstStyle/>
        <a:p>
          <a:pPr marL="0" lvl="0" indent="0" algn="l" defTabSz="933450">
            <a:lnSpc>
              <a:spcPct val="90000"/>
            </a:lnSpc>
            <a:spcBef>
              <a:spcPct val="0"/>
            </a:spcBef>
            <a:spcAft>
              <a:spcPct val="35000"/>
            </a:spcAft>
            <a:buNone/>
          </a:pPr>
          <a:r>
            <a:rPr lang="en-US" sz="2100" kern="1200" dirty="0" err="1"/>
            <a:t>Opprettet</a:t>
          </a:r>
          <a:r>
            <a:rPr lang="en-US" sz="2100" kern="1200" dirty="0"/>
            <a:t> </a:t>
          </a:r>
          <a:r>
            <a:rPr lang="en-US" sz="2100" kern="1200" dirty="0" err="1"/>
            <a:t>i</a:t>
          </a:r>
          <a:r>
            <a:rPr lang="en-US" sz="2100" kern="1200" dirty="0"/>
            <a:t> 2017 </a:t>
          </a:r>
          <a:r>
            <a:rPr lang="en-US" sz="2100" kern="1200" dirty="0" err="1"/>
            <a:t>og</a:t>
          </a:r>
          <a:r>
            <a:rPr lang="en-US" sz="2100" kern="1200" dirty="0"/>
            <a:t> </a:t>
          </a:r>
          <a:r>
            <a:rPr lang="en-US" sz="2100" kern="1200" dirty="0" err="1"/>
            <a:t>nemndene</a:t>
          </a:r>
          <a:r>
            <a:rPr lang="en-US" sz="2100" kern="1200" dirty="0"/>
            <a:t> </a:t>
          </a:r>
          <a:r>
            <a:rPr lang="en-US" sz="2100" kern="1200" dirty="0" err="1"/>
            <a:t>har</a:t>
          </a:r>
          <a:r>
            <a:rPr lang="en-US" sz="2100" kern="1200" dirty="0"/>
            <a:t> </a:t>
          </a:r>
          <a:r>
            <a:rPr lang="en-US" sz="2100" kern="1200" dirty="0" err="1"/>
            <a:t>siden</a:t>
          </a:r>
          <a:r>
            <a:rPr lang="en-US" sz="2100" kern="1200" dirty="0"/>
            <a:t> den gang </a:t>
          </a:r>
          <a:r>
            <a:rPr lang="en-US" sz="2100" kern="1200" dirty="0" err="1"/>
            <a:t>totalt</a:t>
          </a:r>
          <a:r>
            <a:rPr lang="en-US" sz="2100" kern="1200" dirty="0"/>
            <a:t> sett </a:t>
          </a:r>
          <a:r>
            <a:rPr lang="en-US" sz="2100" kern="1200" dirty="0" err="1"/>
            <a:t>avgjort</a:t>
          </a:r>
          <a:r>
            <a:rPr lang="en-US" sz="2100" kern="1200" dirty="0"/>
            <a:t> 2500 saker.</a:t>
          </a:r>
        </a:p>
      </dsp:txBody>
      <dsp:txXfrm>
        <a:off x="1050985" y="1137818"/>
        <a:ext cx="7178614" cy="909944"/>
      </dsp:txXfrm>
    </dsp:sp>
    <dsp:sp modelId="{CCE63EC8-64C5-4FB0-AF1B-D767D592F27D}">
      <dsp:nvSpPr>
        <dsp:cNvPr id="0" name=""/>
        <dsp:cNvSpPr/>
      </dsp:nvSpPr>
      <dsp:spPr>
        <a:xfrm>
          <a:off x="0" y="2275249"/>
          <a:ext cx="8229600" cy="9099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067EFC-4A7F-489A-B80A-C1DF978BE4E1}">
      <dsp:nvSpPr>
        <dsp:cNvPr id="0" name=""/>
        <dsp:cNvSpPr/>
      </dsp:nvSpPr>
      <dsp:spPr>
        <a:xfrm>
          <a:off x="275258" y="2479986"/>
          <a:ext cx="500469" cy="5004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9CDC28-79F7-4812-83A5-A7CAEBAA1B24}">
      <dsp:nvSpPr>
        <dsp:cNvPr id="0" name=""/>
        <dsp:cNvSpPr/>
      </dsp:nvSpPr>
      <dsp:spPr>
        <a:xfrm>
          <a:off x="1050985" y="2275249"/>
          <a:ext cx="7178614" cy="909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02" tIns="96302" rIns="96302" bIns="96302" numCol="1" spcCol="1270" anchor="ctr" anchorCtr="0">
          <a:noAutofit/>
        </a:bodyPr>
        <a:lstStyle/>
        <a:p>
          <a:pPr marL="0" lvl="0" indent="0" algn="l" defTabSz="933450">
            <a:lnSpc>
              <a:spcPct val="90000"/>
            </a:lnSpc>
            <a:spcBef>
              <a:spcPct val="0"/>
            </a:spcBef>
            <a:spcAft>
              <a:spcPct val="35000"/>
            </a:spcAft>
            <a:buNone/>
          </a:pPr>
          <a:r>
            <a:rPr lang="en-US" sz="2100" kern="1200" dirty="0" err="1"/>
            <a:t>Stor</a:t>
          </a:r>
          <a:r>
            <a:rPr lang="en-US" sz="2100" kern="1200" dirty="0"/>
            <a:t> </a:t>
          </a:r>
          <a:r>
            <a:rPr lang="en-US" sz="2100" kern="1200" dirty="0" err="1"/>
            <a:t>variasjon</a:t>
          </a:r>
          <a:r>
            <a:rPr lang="en-US" sz="2100" kern="1200" dirty="0"/>
            <a:t> </a:t>
          </a:r>
          <a:r>
            <a:rPr lang="en-US" sz="2100" kern="1200" dirty="0" err="1"/>
            <a:t>både</a:t>
          </a:r>
          <a:r>
            <a:rPr lang="en-US" sz="2100" kern="1200" dirty="0"/>
            <a:t> </a:t>
          </a:r>
          <a:r>
            <a:rPr lang="en-US" sz="2100" kern="1200" dirty="0" err="1"/>
            <a:t>i</a:t>
          </a:r>
          <a:r>
            <a:rPr lang="en-US" sz="2100" kern="1200" dirty="0"/>
            <a:t> </a:t>
          </a:r>
          <a:r>
            <a:rPr lang="en-US" sz="2100" kern="1200" dirty="0" err="1"/>
            <a:t>omfang</a:t>
          </a:r>
          <a:r>
            <a:rPr lang="en-US" sz="2100" kern="1200" dirty="0"/>
            <a:t> </a:t>
          </a:r>
          <a:r>
            <a:rPr lang="en-US" sz="2100" kern="1200" dirty="0" err="1"/>
            <a:t>og</a:t>
          </a:r>
          <a:r>
            <a:rPr lang="en-US" sz="2100" kern="1200" dirty="0"/>
            <a:t> </a:t>
          </a:r>
          <a:r>
            <a:rPr lang="en-US" sz="2100" kern="1200" dirty="0" err="1"/>
            <a:t>antall</a:t>
          </a:r>
          <a:r>
            <a:rPr lang="en-US" sz="2100" kern="1200" dirty="0"/>
            <a:t> saker for de </a:t>
          </a:r>
          <a:r>
            <a:rPr lang="en-US" sz="2100" kern="1200" dirty="0" err="1"/>
            <a:t>ulike</a:t>
          </a:r>
          <a:r>
            <a:rPr lang="en-US" sz="2100" kern="1200" dirty="0"/>
            <a:t> </a:t>
          </a:r>
          <a:r>
            <a:rPr lang="en-US" sz="2100" kern="1200" dirty="0" err="1"/>
            <a:t>nemndene</a:t>
          </a:r>
          <a:r>
            <a:rPr lang="en-US" sz="2100" kern="1200" dirty="0"/>
            <a:t>.</a:t>
          </a:r>
        </a:p>
      </dsp:txBody>
      <dsp:txXfrm>
        <a:off x="1050985" y="2275249"/>
        <a:ext cx="7178614" cy="909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C6096-84A0-471A-9133-47476296E954}">
      <dsp:nvSpPr>
        <dsp:cNvPr id="0" name=""/>
        <dsp:cNvSpPr/>
      </dsp:nvSpPr>
      <dsp:spPr>
        <a:xfrm>
          <a:off x="1167562" y="576470"/>
          <a:ext cx="237188" cy="91440"/>
        </a:xfrm>
        <a:custGeom>
          <a:avLst/>
          <a:gdLst/>
          <a:ahLst/>
          <a:cxnLst/>
          <a:rect l="0" t="0" r="0" b="0"/>
          <a:pathLst>
            <a:path>
              <a:moveTo>
                <a:pt x="0" y="45720"/>
              </a:moveTo>
              <a:lnTo>
                <a:pt x="237188"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79462" y="620850"/>
        <a:ext cx="13389" cy="2680"/>
      </dsp:txXfrm>
    </dsp:sp>
    <dsp:sp modelId="{60B3BD1D-F170-4CFD-92AE-68659A40530F}">
      <dsp:nvSpPr>
        <dsp:cNvPr id="0" name=""/>
        <dsp:cNvSpPr/>
      </dsp:nvSpPr>
      <dsp:spPr>
        <a:xfrm>
          <a:off x="5064" y="272901"/>
          <a:ext cx="1164297" cy="69857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052" tIns="59886" rIns="57052" bIns="59886" numCol="1" spcCol="1270" anchor="ctr" anchorCtr="0">
          <a:noAutofit/>
        </a:bodyPr>
        <a:lstStyle/>
        <a:p>
          <a:pPr marL="0" lvl="0" indent="0" algn="ctr" defTabSz="533400">
            <a:lnSpc>
              <a:spcPct val="90000"/>
            </a:lnSpc>
            <a:spcBef>
              <a:spcPct val="0"/>
            </a:spcBef>
            <a:spcAft>
              <a:spcPct val="35000"/>
            </a:spcAft>
            <a:buNone/>
          </a:pPr>
          <a:r>
            <a:rPr lang="nb-NO" sz="1200" kern="1200"/>
            <a:t>Klagenemnda for offentlige anskaffelser</a:t>
          </a:r>
          <a:endParaRPr lang="en-US" sz="1200" kern="1200"/>
        </a:p>
      </dsp:txBody>
      <dsp:txXfrm>
        <a:off x="5064" y="272901"/>
        <a:ext cx="1164297" cy="698578"/>
      </dsp:txXfrm>
    </dsp:sp>
    <dsp:sp modelId="{3917B14D-56AF-46F6-9B51-CC10834BD666}">
      <dsp:nvSpPr>
        <dsp:cNvPr id="0" name=""/>
        <dsp:cNvSpPr/>
      </dsp:nvSpPr>
      <dsp:spPr>
        <a:xfrm>
          <a:off x="2599648" y="576470"/>
          <a:ext cx="237188" cy="91440"/>
        </a:xfrm>
        <a:custGeom>
          <a:avLst/>
          <a:gdLst/>
          <a:ahLst/>
          <a:cxnLst/>
          <a:rect l="0" t="0" r="0" b="0"/>
          <a:pathLst>
            <a:path>
              <a:moveTo>
                <a:pt x="0" y="45720"/>
              </a:moveTo>
              <a:lnTo>
                <a:pt x="237188"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1548" y="620850"/>
        <a:ext cx="13389" cy="2680"/>
      </dsp:txXfrm>
    </dsp:sp>
    <dsp:sp modelId="{EBAFAB2D-8EE5-476E-BC39-DBB1EE0AA186}">
      <dsp:nvSpPr>
        <dsp:cNvPr id="0" name=""/>
        <dsp:cNvSpPr/>
      </dsp:nvSpPr>
      <dsp:spPr>
        <a:xfrm>
          <a:off x="1437151" y="272901"/>
          <a:ext cx="1164297" cy="69857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052" tIns="59886" rIns="57052" bIns="59886" numCol="1" spcCol="1270" anchor="ctr" anchorCtr="0">
          <a:noAutofit/>
        </a:bodyPr>
        <a:lstStyle/>
        <a:p>
          <a:pPr marL="0" lvl="0" indent="0" algn="ctr" defTabSz="533400">
            <a:lnSpc>
              <a:spcPct val="90000"/>
            </a:lnSpc>
            <a:spcBef>
              <a:spcPct val="0"/>
            </a:spcBef>
            <a:spcAft>
              <a:spcPct val="35000"/>
            </a:spcAft>
            <a:buNone/>
          </a:pPr>
          <a:r>
            <a:rPr lang="nb-NO" sz="1200" kern="1200"/>
            <a:t>Energiklagenemnda</a:t>
          </a:r>
          <a:endParaRPr lang="en-US" sz="1200" kern="1200"/>
        </a:p>
      </dsp:txBody>
      <dsp:txXfrm>
        <a:off x="1437151" y="272901"/>
        <a:ext cx="1164297" cy="698578"/>
      </dsp:txXfrm>
    </dsp:sp>
    <dsp:sp modelId="{1664BCFE-4226-4CCA-B1D5-9F95A3B20068}">
      <dsp:nvSpPr>
        <dsp:cNvPr id="0" name=""/>
        <dsp:cNvSpPr/>
      </dsp:nvSpPr>
      <dsp:spPr>
        <a:xfrm>
          <a:off x="587213" y="969680"/>
          <a:ext cx="2864172" cy="237188"/>
        </a:xfrm>
        <a:custGeom>
          <a:avLst/>
          <a:gdLst/>
          <a:ahLst/>
          <a:cxnLst/>
          <a:rect l="0" t="0" r="0" b="0"/>
          <a:pathLst>
            <a:path>
              <a:moveTo>
                <a:pt x="2864172" y="0"/>
              </a:moveTo>
              <a:lnTo>
                <a:pt x="2864172" y="135694"/>
              </a:lnTo>
              <a:lnTo>
                <a:pt x="0" y="135694"/>
              </a:lnTo>
              <a:lnTo>
                <a:pt x="0" y="237188"/>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7383" y="1086934"/>
        <a:ext cx="143833" cy="2680"/>
      </dsp:txXfrm>
    </dsp:sp>
    <dsp:sp modelId="{E2AB7E81-0604-4053-9B05-EB61B9B3886B}">
      <dsp:nvSpPr>
        <dsp:cNvPr id="0" name=""/>
        <dsp:cNvSpPr/>
      </dsp:nvSpPr>
      <dsp:spPr>
        <a:xfrm>
          <a:off x="2869237" y="272901"/>
          <a:ext cx="1164297" cy="69857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052" tIns="59886" rIns="57052" bIns="59886" numCol="1" spcCol="1270" anchor="ctr" anchorCtr="0">
          <a:noAutofit/>
        </a:bodyPr>
        <a:lstStyle/>
        <a:p>
          <a:pPr marL="0" lvl="0" indent="0" algn="ctr" defTabSz="533400">
            <a:lnSpc>
              <a:spcPct val="90000"/>
            </a:lnSpc>
            <a:spcBef>
              <a:spcPct val="0"/>
            </a:spcBef>
            <a:spcAft>
              <a:spcPct val="35000"/>
            </a:spcAft>
            <a:buNone/>
          </a:pPr>
          <a:r>
            <a:rPr lang="nb-NO" sz="1200" kern="1200"/>
            <a:t>Konkurranseklagenemnda</a:t>
          </a:r>
          <a:endParaRPr lang="en-US" sz="1200" kern="1200"/>
        </a:p>
      </dsp:txBody>
      <dsp:txXfrm>
        <a:off x="2869237" y="272901"/>
        <a:ext cx="1164297" cy="698578"/>
      </dsp:txXfrm>
    </dsp:sp>
    <dsp:sp modelId="{92129A74-02B9-424D-B30D-639447B22340}">
      <dsp:nvSpPr>
        <dsp:cNvPr id="0" name=""/>
        <dsp:cNvSpPr/>
      </dsp:nvSpPr>
      <dsp:spPr>
        <a:xfrm>
          <a:off x="1167562" y="1542837"/>
          <a:ext cx="237188" cy="91440"/>
        </a:xfrm>
        <a:custGeom>
          <a:avLst/>
          <a:gdLst/>
          <a:ahLst/>
          <a:cxnLst/>
          <a:rect l="0" t="0" r="0" b="0"/>
          <a:pathLst>
            <a:path>
              <a:moveTo>
                <a:pt x="0" y="45720"/>
              </a:moveTo>
              <a:lnTo>
                <a:pt x="237188"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79462" y="1587217"/>
        <a:ext cx="13389" cy="2680"/>
      </dsp:txXfrm>
    </dsp:sp>
    <dsp:sp modelId="{BD649AE4-93E8-40F8-B019-6C43B8C01E93}">
      <dsp:nvSpPr>
        <dsp:cNvPr id="0" name=""/>
        <dsp:cNvSpPr/>
      </dsp:nvSpPr>
      <dsp:spPr>
        <a:xfrm>
          <a:off x="5064" y="1239268"/>
          <a:ext cx="1164297" cy="69857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052" tIns="59886" rIns="57052" bIns="59886" numCol="1" spcCol="1270" anchor="ctr" anchorCtr="0">
          <a:noAutofit/>
        </a:bodyPr>
        <a:lstStyle/>
        <a:p>
          <a:pPr marL="0" lvl="0" indent="0" algn="ctr" defTabSz="533400">
            <a:lnSpc>
              <a:spcPct val="90000"/>
            </a:lnSpc>
            <a:spcBef>
              <a:spcPct val="0"/>
            </a:spcBef>
            <a:spcAft>
              <a:spcPct val="35000"/>
            </a:spcAft>
            <a:buNone/>
          </a:pPr>
          <a:r>
            <a:rPr lang="nb-NO" sz="1200" kern="1200"/>
            <a:t>Stiftelsesklagenemnda</a:t>
          </a:r>
          <a:endParaRPr lang="en-US" sz="1200" kern="1200"/>
        </a:p>
      </dsp:txBody>
      <dsp:txXfrm>
        <a:off x="5064" y="1239268"/>
        <a:ext cx="1164297" cy="698578"/>
      </dsp:txXfrm>
    </dsp:sp>
    <dsp:sp modelId="{7E2A3106-D39C-4822-A5DF-64DFC120CE36}">
      <dsp:nvSpPr>
        <dsp:cNvPr id="0" name=""/>
        <dsp:cNvSpPr/>
      </dsp:nvSpPr>
      <dsp:spPr>
        <a:xfrm>
          <a:off x="2599648" y="1542837"/>
          <a:ext cx="237188" cy="91440"/>
        </a:xfrm>
        <a:custGeom>
          <a:avLst/>
          <a:gdLst/>
          <a:ahLst/>
          <a:cxnLst/>
          <a:rect l="0" t="0" r="0" b="0"/>
          <a:pathLst>
            <a:path>
              <a:moveTo>
                <a:pt x="0" y="45720"/>
              </a:moveTo>
              <a:lnTo>
                <a:pt x="237188"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1548" y="1587217"/>
        <a:ext cx="13389" cy="2680"/>
      </dsp:txXfrm>
    </dsp:sp>
    <dsp:sp modelId="{81B40722-1C00-4039-BE9C-582B95C656A2}">
      <dsp:nvSpPr>
        <dsp:cNvPr id="0" name=""/>
        <dsp:cNvSpPr/>
      </dsp:nvSpPr>
      <dsp:spPr>
        <a:xfrm>
          <a:off x="1437151" y="1239268"/>
          <a:ext cx="1164297" cy="69857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052" tIns="59886" rIns="57052" bIns="59886" numCol="1" spcCol="1270" anchor="ctr" anchorCtr="0">
          <a:noAutofit/>
        </a:bodyPr>
        <a:lstStyle/>
        <a:p>
          <a:pPr marL="0" lvl="0" indent="0" algn="ctr" defTabSz="533400">
            <a:lnSpc>
              <a:spcPct val="90000"/>
            </a:lnSpc>
            <a:spcBef>
              <a:spcPct val="0"/>
            </a:spcBef>
            <a:spcAft>
              <a:spcPct val="35000"/>
            </a:spcAft>
            <a:buNone/>
          </a:pPr>
          <a:r>
            <a:rPr lang="nb-NO" sz="1200" kern="1200"/>
            <a:t>Medieklagenemnda</a:t>
          </a:r>
          <a:endParaRPr lang="en-US" sz="1200" kern="1200"/>
        </a:p>
      </dsp:txBody>
      <dsp:txXfrm>
        <a:off x="1437151" y="1239268"/>
        <a:ext cx="1164297" cy="698578"/>
      </dsp:txXfrm>
    </dsp:sp>
    <dsp:sp modelId="{0FFD108B-2B89-4D0A-BB14-FF0418C1D314}">
      <dsp:nvSpPr>
        <dsp:cNvPr id="0" name=""/>
        <dsp:cNvSpPr/>
      </dsp:nvSpPr>
      <dsp:spPr>
        <a:xfrm>
          <a:off x="587213" y="1936047"/>
          <a:ext cx="2864172" cy="237188"/>
        </a:xfrm>
        <a:custGeom>
          <a:avLst/>
          <a:gdLst/>
          <a:ahLst/>
          <a:cxnLst/>
          <a:rect l="0" t="0" r="0" b="0"/>
          <a:pathLst>
            <a:path>
              <a:moveTo>
                <a:pt x="2864172" y="0"/>
              </a:moveTo>
              <a:lnTo>
                <a:pt x="2864172" y="135694"/>
              </a:lnTo>
              <a:lnTo>
                <a:pt x="0" y="135694"/>
              </a:lnTo>
              <a:lnTo>
                <a:pt x="0" y="237188"/>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7383" y="2053301"/>
        <a:ext cx="143833" cy="2680"/>
      </dsp:txXfrm>
    </dsp:sp>
    <dsp:sp modelId="{8F162B25-51B3-454D-AE52-47F8CD1A6D5E}">
      <dsp:nvSpPr>
        <dsp:cNvPr id="0" name=""/>
        <dsp:cNvSpPr/>
      </dsp:nvSpPr>
      <dsp:spPr>
        <a:xfrm>
          <a:off x="2869237" y="1239268"/>
          <a:ext cx="1164297" cy="69857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052" tIns="59886" rIns="57052" bIns="59886" numCol="1" spcCol="1270" anchor="ctr" anchorCtr="0">
          <a:noAutofit/>
        </a:bodyPr>
        <a:lstStyle/>
        <a:p>
          <a:pPr marL="0" lvl="0" indent="0" algn="ctr" defTabSz="533400">
            <a:lnSpc>
              <a:spcPct val="90000"/>
            </a:lnSpc>
            <a:spcBef>
              <a:spcPct val="0"/>
            </a:spcBef>
            <a:spcAft>
              <a:spcPct val="35000"/>
            </a:spcAft>
            <a:buNone/>
          </a:pPr>
          <a:r>
            <a:rPr lang="nb-NO" sz="1200" kern="1200"/>
            <a:t>Klagenemnd for tilskudd til kulturarrangement</a:t>
          </a:r>
          <a:endParaRPr lang="en-US" sz="1200" kern="1200"/>
        </a:p>
      </dsp:txBody>
      <dsp:txXfrm>
        <a:off x="2869237" y="1239268"/>
        <a:ext cx="1164297" cy="698578"/>
      </dsp:txXfrm>
    </dsp:sp>
    <dsp:sp modelId="{9F5D7BA0-9B5B-444D-B0DC-0D9BC4F2EB5B}">
      <dsp:nvSpPr>
        <dsp:cNvPr id="0" name=""/>
        <dsp:cNvSpPr/>
      </dsp:nvSpPr>
      <dsp:spPr>
        <a:xfrm>
          <a:off x="1167562" y="2509205"/>
          <a:ext cx="237188" cy="91440"/>
        </a:xfrm>
        <a:custGeom>
          <a:avLst/>
          <a:gdLst/>
          <a:ahLst/>
          <a:cxnLst/>
          <a:rect l="0" t="0" r="0" b="0"/>
          <a:pathLst>
            <a:path>
              <a:moveTo>
                <a:pt x="0" y="45720"/>
              </a:moveTo>
              <a:lnTo>
                <a:pt x="237188"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79462" y="2553584"/>
        <a:ext cx="13389" cy="2680"/>
      </dsp:txXfrm>
    </dsp:sp>
    <dsp:sp modelId="{81FCA11E-3678-4DE3-85B7-CBD96BDCB66B}">
      <dsp:nvSpPr>
        <dsp:cNvPr id="0" name=""/>
        <dsp:cNvSpPr/>
      </dsp:nvSpPr>
      <dsp:spPr>
        <a:xfrm>
          <a:off x="5064" y="2205635"/>
          <a:ext cx="1164297" cy="69857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052" tIns="59886" rIns="57052" bIns="59886" numCol="1" spcCol="1270" anchor="ctr" anchorCtr="0">
          <a:noAutofit/>
        </a:bodyPr>
        <a:lstStyle/>
        <a:p>
          <a:pPr marL="0" lvl="0" indent="0" algn="ctr" defTabSz="533400">
            <a:lnSpc>
              <a:spcPct val="90000"/>
            </a:lnSpc>
            <a:spcBef>
              <a:spcPct val="0"/>
            </a:spcBef>
            <a:spcAft>
              <a:spcPct val="35000"/>
            </a:spcAft>
            <a:buNone/>
          </a:pPr>
          <a:r>
            <a:rPr lang="nb-NO" sz="1200" kern="1200"/>
            <a:t>Markedsrådet</a:t>
          </a:r>
          <a:endParaRPr lang="en-US" sz="1200" kern="1200"/>
        </a:p>
      </dsp:txBody>
      <dsp:txXfrm>
        <a:off x="5064" y="2205635"/>
        <a:ext cx="1164297" cy="698578"/>
      </dsp:txXfrm>
    </dsp:sp>
    <dsp:sp modelId="{6A9D2F8C-B29D-42D9-81CC-F5E6EA96AC13}">
      <dsp:nvSpPr>
        <dsp:cNvPr id="0" name=""/>
        <dsp:cNvSpPr/>
      </dsp:nvSpPr>
      <dsp:spPr>
        <a:xfrm>
          <a:off x="2599648" y="2509205"/>
          <a:ext cx="237188" cy="91440"/>
        </a:xfrm>
        <a:custGeom>
          <a:avLst/>
          <a:gdLst/>
          <a:ahLst/>
          <a:cxnLst/>
          <a:rect l="0" t="0" r="0" b="0"/>
          <a:pathLst>
            <a:path>
              <a:moveTo>
                <a:pt x="0" y="45720"/>
              </a:moveTo>
              <a:lnTo>
                <a:pt x="237188"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1548" y="2553584"/>
        <a:ext cx="13389" cy="2680"/>
      </dsp:txXfrm>
    </dsp:sp>
    <dsp:sp modelId="{666EFDA7-AC1E-441A-93F0-98FDF8251056}">
      <dsp:nvSpPr>
        <dsp:cNvPr id="0" name=""/>
        <dsp:cNvSpPr/>
      </dsp:nvSpPr>
      <dsp:spPr>
        <a:xfrm>
          <a:off x="1437151" y="2205635"/>
          <a:ext cx="1164297" cy="69857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052" tIns="59886" rIns="57052" bIns="59886" numCol="1" spcCol="1270" anchor="ctr" anchorCtr="0">
          <a:noAutofit/>
        </a:bodyPr>
        <a:lstStyle/>
        <a:p>
          <a:pPr marL="0" lvl="0" indent="0" algn="ctr" defTabSz="533400">
            <a:lnSpc>
              <a:spcPct val="90000"/>
            </a:lnSpc>
            <a:spcBef>
              <a:spcPct val="0"/>
            </a:spcBef>
            <a:spcAft>
              <a:spcPct val="35000"/>
            </a:spcAft>
            <a:buNone/>
          </a:pPr>
          <a:r>
            <a:rPr lang="nb-NO" sz="1200" kern="1200"/>
            <a:t>Lotterinemnda</a:t>
          </a:r>
          <a:endParaRPr lang="en-US" sz="1200" kern="1200"/>
        </a:p>
      </dsp:txBody>
      <dsp:txXfrm>
        <a:off x="1437151" y="2205635"/>
        <a:ext cx="1164297" cy="698578"/>
      </dsp:txXfrm>
    </dsp:sp>
    <dsp:sp modelId="{C682E2D5-44C8-4FEC-988E-F45589AD967D}">
      <dsp:nvSpPr>
        <dsp:cNvPr id="0" name=""/>
        <dsp:cNvSpPr/>
      </dsp:nvSpPr>
      <dsp:spPr>
        <a:xfrm>
          <a:off x="2869237" y="2205635"/>
          <a:ext cx="1164297" cy="69857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052" tIns="59886" rIns="57052" bIns="59886" numCol="1" spcCol="1270" anchor="ctr" anchorCtr="0">
          <a:noAutofit/>
        </a:bodyPr>
        <a:lstStyle/>
        <a:p>
          <a:pPr marL="0" lvl="0" indent="0" algn="ctr" defTabSz="533400">
            <a:lnSpc>
              <a:spcPct val="90000"/>
            </a:lnSpc>
            <a:spcBef>
              <a:spcPct val="0"/>
            </a:spcBef>
            <a:spcAft>
              <a:spcPct val="35000"/>
            </a:spcAft>
            <a:buNone/>
          </a:pPr>
          <a:r>
            <a:rPr lang="nb-NO" sz="1200" kern="1200"/>
            <a:t>Frivillighetsregisternemnda</a:t>
          </a:r>
          <a:endParaRPr lang="en-US" sz="1200" kern="1200"/>
        </a:p>
      </dsp:txBody>
      <dsp:txXfrm>
        <a:off x="2869237" y="2205635"/>
        <a:ext cx="1164297" cy="698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425E8-136C-43FE-ABB7-DAF86BA24827}">
      <dsp:nvSpPr>
        <dsp:cNvPr id="0" name=""/>
        <dsp:cNvSpPr/>
      </dsp:nvSpPr>
      <dsp:spPr>
        <a:xfrm>
          <a:off x="0" y="735755"/>
          <a:ext cx="2314575" cy="146975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D149D4A-ADBD-44DC-A9B4-BB7AE67FDA73}">
      <dsp:nvSpPr>
        <dsp:cNvPr id="0" name=""/>
        <dsp:cNvSpPr/>
      </dsp:nvSpPr>
      <dsp:spPr>
        <a:xfrm>
          <a:off x="257174" y="980071"/>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a:t>Hvordan håndhever dere EØS-retten?</a:t>
          </a:r>
          <a:endParaRPr lang="en-US" sz="2300" kern="1200"/>
        </a:p>
      </dsp:txBody>
      <dsp:txXfrm>
        <a:off x="300222" y="1023119"/>
        <a:ext cx="2228479" cy="1383659"/>
      </dsp:txXfrm>
    </dsp:sp>
    <dsp:sp modelId="{B61F4F66-35D1-4767-ABE6-CCDF6FC47243}">
      <dsp:nvSpPr>
        <dsp:cNvPr id="0" name=""/>
        <dsp:cNvSpPr/>
      </dsp:nvSpPr>
      <dsp:spPr>
        <a:xfrm>
          <a:off x="2828924" y="735755"/>
          <a:ext cx="2314575" cy="146975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C99AC05-99B3-4057-B1BD-712AC9F29A6E}">
      <dsp:nvSpPr>
        <dsp:cNvPr id="0" name=""/>
        <dsp:cNvSpPr/>
      </dsp:nvSpPr>
      <dsp:spPr>
        <a:xfrm>
          <a:off x="3086099" y="980071"/>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a:t>Tas dette opp av klagere i praksis?  </a:t>
          </a:r>
          <a:endParaRPr lang="en-US" sz="2300" kern="1200"/>
        </a:p>
      </dsp:txBody>
      <dsp:txXfrm>
        <a:off x="3129147" y="1023119"/>
        <a:ext cx="2228479" cy="1383659"/>
      </dsp:txXfrm>
    </dsp:sp>
    <dsp:sp modelId="{0A5F47B8-C668-402E-920D-EF5B3C8ABB92}">
      <dsp:nvSpPr>
        <dsp:cNvPr id="0" name=""/>
        <dsp:cNvSpPr/>
      </dsp:nvSpPr>
      <dsp:spPr>
        <a:xfrm>
          <a:off x="5657850" y="735755"/>
          <a:ext cx="2314575" cy="146975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625E170-72B0-4686-984A-B4C0E25E1FD9}">
      <dsp:nvSpPr>
        <dsp:cNvPr id="0" name=""/>
        <dsp:cNvSpPr/>
      </dsp:nvSpPr>
      <dsp:spPr>
        <a:xfrm>
          <a:off x="5915024" y="980071"/>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a:t>Hvilke utfordringer møter dere?</a:t>
          </a:r>
          <a:endParaRPr lang="en-US" sz="2300" kern="1200"/>
        </a:p>
      </dsp:txBody>
      <dsp:txXfrm>
        <a:off x="5958072" y="1023119"/>
        <a:ext cx="2228479" cy="13836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18722-6A86-4897-966C-6EADEF38D823}">
      <dsp:nvSpPr>
        <dsp:cNvPr id="0" name=""/>
        <dsp:cNvSpPr/>
      </dsp:nvSpPr>
      <dsp:spPr>
        <a:xfrm>
          <a:off x="556800" y="264926"/>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1D829E-6C06-4BCC-B1C8-A6E90A9397AD}">
      <dsp:nvSpPr>
        <dsp:cNvPr id="0" name=""/>
        <dsp:cNvSpPr/>
      </dsp:nvSpPr>
      <dsp:spPr>
        <a:xfrm>
          <a:off x="61800" y="1472189"/>
          <a:ext cx="1800000" cy="14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b-NO" sz="1100" kern="1200"/>
            <a:t>Konkurranseklagenemnda, Klagenemnda for offentlige anskaffelser og Energiklagenemnda håndhever regelverk som baserer seg på EU-rett og som er implementert i norsk rett som følge av EØS-avtalen og de fire friheter.</a:t>
          </a:r>
          <a:endParaRPr lang="en-US" sz="1100" kern="1200"/>
        </a:p>
      </dsp:txBody>
      <dsp:txXfrm>
        <a:off x="61800" y="1472189"/>
        <a:ext cx="1800000" cy="1440000"/>
      </dsp:txXfrm>
    </dsp:sp>
    <dsp:sp modelId="{58D4297C-92B6-4216-BCF4-2DD99B6F30CD}">
      <dsp:nvSpPr>
        <dsp:cNvPr id="0" name=""/>
        <dsp:cNvSpPr/>
      </dsp:nvSpPr>
      <dsp:spPr>
        <a:xfrm>
          <a:off x="2671800" y="264926"/>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1DCEF1-8056-41B1-8D8E-5A123E318427}">
      <dsp:nvSpPr>
        <dsp:cNvPr id="0" name=""/>
        <dsp:cNvSpPr/>
      </dsp:nvSpPr>
      <dsp:spPr>
        <a:xfrm>
          <a:off x="2176800" y="1472189"/>
          <a:ext cx="1800000" cy="14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b-NO" sz="1100" kern="1200"/>
            <a:t>De øvrige nemndene har kompetanse etter en rekke ulike regelverk som blant annet springer ut fra EU-direktiver.</a:t>
          </a:r>
          <a:endParaRPr lang="en-US" sz="1100" kern="1200"/>
        </a:p>
      </dsp:txBody>
      <dsp:txXfrm>
        <a:off x="2176800" y="1472189"/>
        <a:ext cx="1800000" cy="144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5ADA4-1F76-4086-9A13-6BAD3BD78B6B}">
      <dsp:nvSpPr>
        <dsp:cNvPr id="0" name=""/>
        <dsp:cNvSpPr/>
      </dsp:nvSpPr>
      <dsp:spPr>
        <a:xfrm>
          <a:off x="556800" y="688499"/>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4F9433-2701-47D3-9E8D-063609A8A1C3}">
      <dsp:nvSpPr>
        <dsp:cNvPr id="0" name=""/>
        <dsp:cNvSpPr/>
      </dsp:nvSpPr>
      <dsp:spPr>
        <a:xfrm>
          <a:off x="61800" y="17686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nb-NO" sz="1200" kern="1200" dirty="0"/>
            <a:t>Statsstøtte – sak 2022/386 Snurr Film AS</a:t>
          </a:r>
          <a:endParaRPr lang="en-US" sz="1200" kern="1200" dirty="0"/>
        </a:p>
      </dsp:txBody>
      <dsp:txXfrm>
        <a:off x="61800" y="1768616"/>
        <a:ext cx="1800000" cy="720000"/>
      </dsp:txXfrm>
    </dsp:sp>
    <dsp:sp modelId="{CBAA9ACF-903D-441E-9CF4-17595C41C1E6}">
      <dsp:nvSpPr>
        <dsp:cNvPr id="0" name=""/>
        <dsp:cNvSpPr/>
      </dsp:nvSpPr>
      <dsp:spPr>
        <a:xfrm>
          <a:off x="2671800" y="688499"/>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F084F8-3E88-46B9-A62A-71F9811790E1}">
      <dsp:nvSpPr>
        <dsp:cNvPr id="0" name=""/>
        <dsp:cNvSpPr/>
      </dsp:nvSpPr>
      <dsp:spPr>
        <a:xfrm>
          <a:off x="2176800" y="17686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nb-NO" sz="1200" kern="1200" dirty="0"/>
            <a:t>Saken gjaldt krav om tilbakebetaling av </a:t>
          </a:r>
          <a:r>
            <a:rPr lang="nb-NO" sz="1200" kern="1200" dirty="0">
              <a:latin typeface="Georgia"/>
            </a:rPr>
            <a:t>koronastøtte</a:t>
          </a:r>
          <a:r>
            <a:rPr lang="nb-NO" sz="1200" kern="1200" dirty="0"/>
            <a:t> til kulturlivet. Klager anførte:</a:t>
          </a:r>
          <a:endParaRPr lang="en-US" sz="1200" kern="1200" dirty="0"/>
        </a:p>
      </dsp:txBody>
      <dsp:txXfrm>
        <a:off x="2176800" y="1768616"/>
        <a:ext cx="18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0B142-9E1F-4589-AE29-6FAE52B2FE6F}">
      <dsp:nvSpPr>
        <dsp:cNvPr id="0" name=""/>
        <dsp:cNvSpPr/>
      </dsp:nvSpPr>
      <dsp:spPr>
        <a:xfrm>
          <a:off x="798648" y="1711"/>
          <a:ext cx="2441302" cy="146478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nb-NO" sz="1800" kern="1200"/>
            <a:t>Sak 2022/718 – Celsa Armeringsstål AS</a:t>
          </a:r>
          <a:endParaRPr lang="en-US" sz="1800" kern="1200"/>
        </a:p>
      </dsp:txBody>
      <dsp:txXfrm>
        <a:off x="798648" y="1711"/>
        <a:ext cx="2441302" cy="1464781"/>
      </dsp:txXfrm>
    </dsp:sp>
    <dsp:sp modelId="{17606093-F3D2-4000-9187-668D964DA7D9}">
      <dsp:nvSpPr>
        <dsp:cNvPr id="0" name=""/>
        <dsp:cNvSpPr/>
      </dsp:nvSpPr>
      <dsp:spPr>
        <a:xfrm>
          <a:off x="798648" y="1710623"/>
          <a:ext cx="2441302" cy="146478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nb-NO" sz="1800" kern="1200"/>
            <a:t>Saken gjaldt pålegg om utbedringsansvar for brudd på krav til flimmer. Klager anførte:</a:t>
          </a:r>
          <a:endParaRPr lang="en-US" sz="1800" kern="1200"/>
        </a:p>
      </dsp:txBody>
      <dsp:txXfrm>
        <a:off x="798648" y="1710623"/>
        <a:ext cx="2441302" cy="14647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0B9E9-CC97-4789-95C2-92F5B0604D5E}">
      <dsp:nvSpPr>
        <dsp:cNvPr id="0" name=""/>
        <dsp:cNvSpPr/>
      </dsp:nvSpPr>
      <dsp:spPr>
        <a:xfrm>
          <a:off x="973" y="1131923"/>
          <a:ext cx="1826539" cy="91326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nb-NO" sz="1400" kern="1200">
              <a:latin typeface="Georgia"/>
            </a:rPr>
            <a:t>EFTA-domstolens sak</a:t>
          </a:r>
          <a:r>
            <a:rPr lang="nb-NO" sz="1400" kern="1200"/>
            <a:t> E-18/19 </a:t>
          </a:r>
          <a:r>
            <a:rPr lang="nb-NO" sz="1400" kern="1200" err="1"/>
            <a:t>Scanteam</a:t>
          </a:r>
          <a:r>
            <a:rPr lang="nb-NO" sz="1400" kern="1200"/>
            <a:t> AS – Den norske stat v/UD. </a:t>
          </a:r>
          <a:endParaRPr lang="en-US" sz="1400" kern="1200"/>
        </a:p>
      </dsp:txBody>
      <dsp:txXfrm>
        <a:off x="973" y="1131923"/>
        <a:ext cx="1826539" cy="913269"/>
      </dsp:txXfrm>
    </dsp:sp>
    <dsp:sp modelId="{FF3D4D8D-FF27-4187-A7DB-D6ABB035F32F}">
      <dsp:nvSpPr>
        <dsp:cNvPr id="0" name=""/>
        <dsp:cNvSpPr/>
      </dsp:nvSpPr>
      <dsp:spPr>
        <a:xfrm>
          <a:off x="2211086" y="1131923"/>
          <a:ext cx="1826539" cy="91326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t>Spørsmål</a:t>
          </a:r>
          <a:r>
            <a:rPr lang="en-US" sz="1400" kern="1200"/>
            <a:t> om KOFA er </a:t>
          </a:r>
          <a:r>
            <a:rPr lang="en-US" sz="1400" kern="1200" err="1"/>
            <a:t>foreleggelsesberettiget</a:t>
          </a:r>
          <a:endParaRPr lang="en-US" sz="1400" kern="1200"/>
        </a:p>
      </dsp:txBody>
      <dsp:txXfrm>
        <a:off x="2211086" y="1131923"/>
        <a:ext cx="1826539" cy="9132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E9F74-C18E-49E2-AE03-F188CEEBD01C}">
      <dsp:nvSpPr>
        <dsp:cNvPr id="0" name=""/>
        <dsp:cNvSpPr/>
      </dsp:nvSpPr>
      <dsp:spPr>
        <a:xfrm>
          <a:off x="0" y="29291"/>
          <a:ext cx="5111749" cy="79715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b-NO" sz="1200" b="1" kern="1200" noProof="0"/>
            <a:t>Stort og komplisert rettskildebilde.</a:t>
          </a:r>
        </a:p>
      </dsp:txBody>
      <dsp:txXfrm>
        <a:off x="38914" y="68205"/>
        <a:ext cx="5033921" cy="719325"/>
      </dsp:txXfrm>
    </dsp:sp>
    <dsp:sp modelId="{86FEA9C5-B776-4ACC-9EF2-1D5F6904F65F}">
      <dsp:nvSpPr>
        <dsp:cNvPr id="0" name=""/>
        <dsp:cNvSpPr/>
      </dsp:nvSpPr>
      <dsp:spPr>
        <a:xfrm>
          <a:off x="0" y="861005"/>
          <a:ext cx="5111749" cy="79715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b-NO" sz="1200" b="1" kern="1200" noProof="0"/>
            <a:t>Ulike land tolker EU-retten hver for seg – vanskelig tilgjengelig praksis fra enkeltland.</a:t>
          </a:r>
        </a:p>
      </dsp:txBody>
      <dsp:txXfrm>
        <a:off x="38914" y="899919"/>
        <a:ext cx="5033921" cy="719325"/>
      </dsp:txXfrm>
    </dsp:sp>
    <dsp:sp modelId="{872B7CFE-4CED-4DB3-8185-7CCB949DAE0E}">
      <dsp:nvSpPr>
        <dsp:cNvPr id="0" name=""/>
        <dsp:cNvSpPr/>
      </dsp:nvSpPr>
      <dsp:spPr>
        <a:xfrm>
          <a:off x="0" y="1692719"/>
          <a:ext cx="5111749" cy="79715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b-NO" sz="1200" b="1" kern="1200" noProof="0"/>
            <a:t>På enkelte rettsområder er det overraskende lite rettspraksis fra EU.</a:t>
          </a:r>
        </a:p>
      </dsp:txBody>
      <dsp:txXfrm>
        <a:off x="38914" y="1731633"/>
        <a:ext cx="5033921" cy="719325"/>
      </dsp:txXfrm>
    </dsp:sp>
    <dsp:sp modelId="{E97CE442-E0D0-4BB8-9B0B-C8CF8B314B3C}">
      <dsp:nvSpPr>
        <dsp:cNvPr id="0" name=""/>
        <dsp:cNvSpPr/>
      </dsp:nvSpPr>
      <dsp:spPr>
        <a:xfrm>
          <a:off x="0" y="2524433"/>
          <a:ext cx="5111749" cy="79715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b-NO" sz="1200" b="1" kern="1200" noProof="0"/>
            <a:t>Varierende praksis for implementering – det er viktig å være bevisst om regelverket tilsvarer EU-reglene eller om det er tale om et strengere eller mer omfattende regelverk i Norge. Hvilke deler av regelverket er det da som skal være harmonisert?</a:t>
          </a:r>
        </a:p>
      </dsp:txBody>
      <dsp:txXfrm>
        <a:off x="38914" y="2563347"/>
        <a:ext cx="5033921" cy="7193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70C07-648E-4F33-A853-93CDF72FC1A5}">
      <dsp:nvSpPr>
        <dsp:cNvPr id="0" name=""/>
        <dsp:cNvSpPr/>
      </dsp:nvSpPr>
      <dsp:spPr>
        <a:xfrm>
          <a:off x="750914" y="533229"/>
          <a:ext cx="1081248" cy="1081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68E00C-7D0D-4CCB-8592-FCEF68C5A3D0}">
      <dsp:nvSpPr>
        <dsp:cNvPr id="0" name=""/>
        <dsp:cNvSpPr/>
      </dsp:nvSpPr>
      <dsp:spPr>
        <a:xfrm>
          <a:off x="90151" y="1932352"/>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nb-NO" sz="1200" kern="1200"/>
            <a:t>Klagenemndene avgjør en stor mengde saker basert på EU regelverk og er derfor viktige som håndhevere av EU/EØS retten.</a:t>
          </a:r>
          <a:endParaRPr lang="en-US" sz="1200" kern="1200"/>
        </a:p>
      </dsp:txBody>
      <dsp:txXfrm>
        <a:off x="90151" y="1932352"/>
        <a:ext cx="2402775" cy="720000"/>
      </dsp:txXfrm>
    </dsp:sp>
    <dsp:sp modelId="{A9EC787E-324B-4FC8-AF30-0F51A3E1A155}">
      <dsp:nvSpPr>
        <dsp:cNvPr id="0" name=""/>
        <dsp:cNvSpPr/>
      </dsp:nvSpPr>
      <dsp:spPr>
        <a:xfrm>
          <a:off x="3574175" y="533229"/>
          <a:ext cx="1081248" cy="10812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D43182-838A-417B-9F4B-D405BCA565AC}">
      <dsp:nvSpPr>
        <dsp:cNvPr id="0" name=""/>
        <dsp:cNvSpPr/>
      </dsp:nvSpPr>
      <dsp:spPr>
        <a:xfrm>
          <a:off x="2913412" y="1932352"/>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nb-NO" sz="1200" kern="1200"/>
            <a:t>Klagere anfører derfor også i stor grad EU/EØS rettslige argumenter i sakene.</a:t>
          </a:r>
          <a:endParaRPr lang="en-US" sz="1200" kern="1200"/>
        </a:p>
      </dsp:txBody>
      <dsp:txXfrm>
        <a:off x="2913412" y="1932352"/>
        <a:ext cx="2402775" cy="720000"/>
      </dsp:txXfrm>
    </dsp:sp>
    <dsp:sp modelId="{EF28728E-71B8-4177-B4E4-9696CE23DB1F}">
      <dsp:nvSpPr>
        <dsp:cNvPr id="0" name=""/>
        <dsp:cNvSpPr/>
      </dsp:nvSpPr>
      <dsp:spPr>
        <a:xfrm>
          <a:off x="6397436" y="533229"/>
          <a:ext cx="1081248" cy="10812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E9199C-71D4-43FB-8997-69D98D9B6E40}">
      <dsp:nvSpPr>
        <dsp:cNvPr id="0" name=""/>
        <dsp:cNvSpPr/>
      </dsp:nvSpPr>
      <dsp:spPr>
        <a:xfrm>
          <a:off x="5736673" y="1932352"/>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nb-NO" sz="1200" kern="1200" dirty="0"/>
            <a:t>Det er noen utfordringer med håndhevelsen fordi det er et stort og komplisert rettskildebilde som ofte ikke er godt tilgjengelig.</a:t>
          </a:r>
          <a:endParaRPr lang="en-US" sz="1200" kern="1200" dirty="0"/>
        </a:p>
      </dsp:txBody>
      <dsp:txXfrm>
        <a:off x="5736673" y="1932352"/>
        <a:ext cx="2402775"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218E7-3913-6B4C-8144-2E4B531E94F6}" type="datetime1">
              <a:rPr lang="nb-NO" smtClean="0"/>
              <a:t>06.10.2023</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CBE035-F1D7-6041-94E8-52E6331A9E80}" type="slidenum">
              <a:rPr lang="nb-NO" smtClean="0"/>
              <a:t>‹#›</a:t>
            </a:fld>
            <a:endParaRPr lang="nb-NO"/>
          </a:p>
        </p:txBody>
      </p:sp>
    </p:spTree>
    <p:extLst>
      <p:ext uri="{BB962C8B-B14F-4D97-AF65-F5344CB8AC3E}">
        <p14:creationId xmlns:p14="http://schemas.microsoft.com/office/powerpoint/2010/main" val="28547926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3E0FB3-79DC-2F4F-9665-9AE09019392B}" type="datetime1">
              <a:rPr lang="nb-NO" smtClean="0"/>
              <a:t>06.10.2023</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D8162D-E577-0E43-9009-C632478FEB77}" type="slidenum">
              <a:rPr lang="nb-NO" smtClean="0"/>
              <a:t>‹#›</a:t>
            </a:fld>
            <a:endParaRPr lang="nb-NO"/>
          </a:p>
        </p:txBody>
      </p:sp>
    </p:spTree>
    <p:extLst>
      <p:ext uri="{BB962C8B-B14F-4D97-AF65-F5344CB8AC3E}">
        <p14:creationId xmlns:p14="http://schemas.microsoft.com/office/powerpoint/2010/main" val="4747854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gjeringen.no/contentassets/6ea2b5407c3142a7ac8c221dee7247a2/horingsnotat-2-l973683.pdf#:~:text=Reguleringsmyndigheten%20og%20klagenemnda%20skal%20v%C3%A6re%20uavhengige%2C%20og%20kan,OED%2C%20jf.%20Prop.%205%20L%20%282017-2018%29%20side%20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AD8162D-E577-0E43-9009-C632478FEB77}" type="slidenum">
              <a:rPr lang="nb-NO" smtClean="0"/>
              <a:t>2</a:t>
            </a:fld>
            <a:endParaRPr lang="nb-NO"/>
          </a:p>
        </p:txBody>
      </p:sp>
    </p:spTree>
    <p:extLst>
      <p:ext uri="{BB962C8B-B14F-4D97-AF65-F5344CB8AC3E}">
        <p14:creationId xmlns:p14="http://schemas.microsoft.com/office/powerpoint/2010/main" val="357754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AD8162D-E577-0E43-9009-C632478FEB77}" type="slidenum">
              <a:rPr lang="nb-NO" smtClean="0"/>
              <a:t>11</a:t>
            </a:fld>
            <a:endParaRPr lang="nb-NO"/>
          </a:p>
        </p:txBody>
      </p:sp>
    </p:spTree>
    <p:extLst>
      <p:ext uri="{BB962C8B-B14F-4D97-AF65-F5344CB8AC3E}">
        <p14:creationId xmlns:p14="http://schemas.microsoft.com/office/powerpoint/2010/main" val="3140192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AD8162D-E577-0E43-9009-C632478FEB77}" type="slidenum">
              <a:rPr lang="nb-NO" smtClean="0"/>
              <a:t>3</a:t>
            </a:fld>
            <a:endParaRPr lang="nb-NO"/>
          </a:p>
        </p:txBody>
      </p:sp>
    </p:spTree>
    <p:extLst>
      <p:ext uri="{BB962C8B-B14F-4D97-AF65-F5344CB8AC3E}">
        <p14:creationId xmlns:p14="http://schemas.microsoft.com/office/powerpoint/2010/main" val="117675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AD8162D-E577-0E43-9009-C632478FEB77}" type="slidenum">
              <a:rPr lang="nb-NO" smtClean="0"/>
              <a:t>4</a:t>
            </a:fld>
            <a:endParaRPr lang="nb-NO"/>
          </a:p>
        </p:txBody>
      </p:sp>
    </p:spTree>
    <p:extLst>
      <p:ext uri="{BB962C8B-B14F-4D97-AF65-F5344CB8AC3E}">
        <p14:creationId xmlns:p14="http://schemas.microsoft.com/office/powerpoint/2010/main" val="3466610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er sekretariatet for 9 nemnder og alle våre rettsområder berører de fire friheter på ulike måter. Store deler av regelverkene vi arbeider med til dagen er basert på forordninger og direktiver fra EU. Dette medfører at vi hver eneste dag må være bevisst hvilket direktiv eller forordning regelverket er basert på og tilhørende rettspraksis fra EU og eventuelt EFTA-domstolen.</a:t>
            </a:r>
          </a:p>
          <a:p>
            <a:endParaRPr lang="nb-NO" dirty="0"/>
          </a:p>
          <a:p>
            <a:r>
              <a:rPr lang="nb-NO" dirty="0"/>
              <a:t>For å nevne noen nemnder er det naturlig å trekke frem Konkurranseklagenemnda, KOFA og Energiklagenemnda som på hvert sitt vis håndhever regelverk som baserer seg på EU-rett som er implementert i norsk rett som følge av EØS-avtalen. </a:t>
            </a:r>
            <a:endParaRPr lang="nb-NO" dirty="0">
              <a:ea typeface="Calibri"/>
              <a:cs typeface="Calibri"/>
            </a:endParaRPr>
          </a:p>
          <a:p>
            <a:endParaRPr lang="nb-NO" dirty="0">
              <a:ea typeface="Calibri"/>
              <a:cs typeface="Calibri"/>
            </a:endParaRPr>
          </a:p>
          <a:p>
            <a:r>
              <a:rPr lang="nb-NO" dirty="0"/>
              <a:t>På konkurranserettens områder har lovgiver har besluttet at konkurransereglene i Norge skal være fullharmonisert med EU/EØS retten både når det gjelder gebyrsaker og fusjonskontrollen og rettskildene kommer direkte til anvendelse i tolkningen av norske rettsregler på området.</a:t>
            </a:r>
            <a:endParaRPr lang="nb-NO" dirty="0">
              <a:ea typeface="Calibri"/>
              <a:cs typeface="Calibri"/>
            </a:endParaRPr>
          </a:p>
          <a:p>
            <a:endParaRPr lang="nb-NO" dirty="0">
              <a:highlight>
                <a:srgbClr val="FFFF00"/>
              </a:highlight>
            </a:endParaRPr>
          </a:p>
          <a:p>
            <a:r>
              <a:rPr lang="nb-NO" dirty="0"/>
              <a:t>KOFA håndhever regelverket for offentlige anskaffelser som er et regelverk basert på en rekke EU  direktiv. EU dommer er en viktig rettskilde for tolkningen av det norske regelverket. </a:t>
            </a:r>
            <a:r>
              <a:rPr lang="nb-NO" dirty="0" err="1"/>
              <a:t>Fullharmonsering</a:t>
            </a:r>
            <a:r>
              <a:rPr lang="nb-NO" dirty="0"/>
              <a:t>, men </a:t>
            </a:r>
            <a:endParaRPr lang="nb-NO" dirty="0">
              <a:ea typeface="Calibri"/>
              <a:cs typeface="Calibri"/>
            </a:endParaRPr>
          </a:p>
          <a:p>
            <a:endParaRPr lang="nb-NO" dirty="0"/>
          </a:p>
          <a:p>
            <a:r>
              <a:rPr lang="nb-NO" dirty="0"/>
              <a:t>Energiklagenemnda ble opprettet som følge av at Norge implementerte EUs tredje energimarkedspakke. Det ble i den forbindelse stilt krav om opprettelse av en uavhengig reguleringsmyndighet og en uavhengig klageinstans. Dette ble i Norge løst ved at Reguleringsmyndigheten for energi ble skilt ut fra NVE og at klagesaksbehandlingen ble flyttet fra Olje- og energidepartementet til Energiklagenemnda. For mer info: (</a:t>
            </a:r>
            <a:r>
              <a:rPr lang="nb-NO" dirty="0">
                <a:hlinkClick r:id="rId3"/>
              </a:rPr>
              <a:t>horingsnotat-2-l973683.pdf (regjeringen.no)</a:t>
            </a:r>
            <a:r>
              <a:rPr lang="nb-NO" dirty="0"/>
              <a:t> ) (Helt presist: Energiklagenemnda ble opprettet som følge av krav i </a:t>
            </a:r>
            <a:r>
              <a:rPr lang="da-DK" b="0" i="0" dirty="0">
                <a:solidFill>
                  <a:srgbClr val="333333"/>
                </a:solidFill>
                <a:effectLst/>
                <a:latin typeface="Helvetica Neue"/>
              </a:rPr>
              <a:t>Europa-Parlamentets og Rådets direktiv 2009/72/EF af 13. juli 2009 om fælles regler for det indre marked for elektricitet artikel 37 nr. 17 om et uavhengig klageorgan.) Norge kunne valgt å ikke implementere disse direktivene.</a:t>
            </a:r>
          </a:p>
          <a:p>
            <a:endParaRPr lang="da-DK" b="0" i="0" dirty="0">
              <a:solidFill>
                <a:srgbClr val="333333"/>
              </a:solidFill>
              <a:effectLst/>
              <a:latin typeface="Helvetica Neue"/>
            </a:endParaRPr>
          </a:p>
          <a:p>
            <a:r>
              <a:rPr lang="da-DK" b="0" i="0" dirty="0">
                <a:solidFill>
                  <a:srgbClr val="333333"/>
                </a:solidFill>
                <a:effectLst/>
                <a:latin typeface="Helvetica Neue"/>
              </a:rPr>
              <a:t>Fysisk koblet inn i nettet. Tidligere nasjonal energipolitikk. Energiloven og naturgassloven. Hjemmelslov. De forskriftene som er hjemlet i loven har ulike. Energipakken er endel av EØS avtalen. En rekke forskrifter som realiserer forplikelsene etter EØS avtalen. </a:t>
            </a:r>
          </a:p>
          <a:p>
            <a:endParaRPr lang="da-DK" b="0" i="0" dirty="0">
              <a:solidFill>
                <a:srgbClr val="333333"/>
              </a:solidFill>
              <a:effectLst/>
              <a:latin typeface="Helvetica Neue"/>
            </a:endParaRPr>
          </a:p>
          <a:p>
            <a:endParaRPr lang="da-DK" b="0" i="0" dirty="0">
              <a:solidFill>
                <a:srgbClr val="333333"/>
              </a:solidFill>
              <a:effectLst/>
              <a:latin typeface="Helvetica Neue"/>
            </a:endParaRPr>
          </a:p>
          <a:p>
            <a:pPr>
              <a:defRPr/>
            </a:pPr>
            <a:r>
              <a:rPr lang="nb-NO" dirty="0"/>
              <a:t>De øvrige nemndene har kompetanse etter en rekke ulike regelverk som blant annet springer ut fra EU-direktiver. Her er det verdt å nevne moderniseringsdirektivet som har ført til endringer i markedsføringsloven som markedsrådet håndhever og som skal styrke forbrukervernet i Europa når det gjelder ulovlig markedsføring. Et annet eksempel er at Medieklagenemnda forholdsvis nylig fikk ny kompetanse som klageinstans for vedtak fattet av Patentstyret etter lov om kollektiv forvaltning av opphavsrett. Denne loven implementerer </a:t>
            </a:r>
            <a:r>
              <a:rPr lang="da-DK" b="0" i="0" dirty="0">
                <a:solidFill>
                  <a:srgbClr val="4A0D17"/>
                </a:solidFill>
                <a:effectLst/>
                <a:latin typeface="Helvetica Neue"/>
              </a:rPr>
              <a:t>Europa-Parlamentets og Rådets direktiv 2014/26/EU af 26. februar 2014 om kollektiv forvaltning af ophavsret og beslægtede rettigheder samt multiterritoriale licenser for rettigheder til musikværker med henblik på onlineanvendelse i det indre marked.</a:t>
            </a:r>
          </a:p>
          <a:p>
            <a:pPr>
              <a:defRPr/>
            </a:pPr>
            <a:endParaRPr lang="da-DK" b="0" i="0" dirty="0">
              <a:solidFill>
                <a:srgbClr val="4A0D17"/>
              </a:solidFill>
              <a:effectLst/>
              <a:latin typeface="Helvetica Neue"/>
            </a:endParaRPr>
          </a:p>
          <a:p>
            <a:pPr>
              <a:defRPr/>
            </a:pPr>
            <a:r>
              <a:rPr lang="da-DK" b="0" i="0" dirty="0">
                <a:solidFill>
                  <a:srgbClr val="4A0D17"/>
                </a:solidFill>
                <a:effectLst/>
                <a:latin typeface="Helvetica Neue"/>
              </a:rPr>
              <a:t>Poeng: Medieklagenemnda har fått kompetanse etter lov om kollektiv forvaltning av opphavsrett mv og siden dette er en implementering av et EU direktiv. Minimumsdirektiv, men Norge har valgt en strengere tilnærming.</a:t>
            </a:r>
          </a:p>
          <a:p>
            <a:pPr>
              <a:defRPr/>
            </a:pPr>
            <a:endParaRPr lang="da-DK" dirty="0">
              <a:solidFill>
                <a:srgbClr val="4A0D17"/>
              </a:solidFill>
              <a:latin typeface="Helvetica Neue"/>
            </a:endParaRPr>
          </a:p>
          <a:p>
            <a:pPr>
              <a:defRPr/>
            </a:pPr>
            <a:r>
              <a:rPr lang="da-DK" dirty="0">
                <a:solidFill>
                  <a:srgbClr val="4A0D17"/>
                </a:solidFill>
                <a:latin typeface="Helvetica Neue"/>
              </a:rPr>
              <a:t>Hva med Lotteri/Pengespill loven: er loven i tråd med EØS retten? </a:t>
            </a:r>
            <a:r>
              <a:rPr lang="da-DK">
                <a:solidFill>
                  <a:srgbClr val="4A0D17"/>
                </a:solidFill>
                <a:latin typeface="Helvetica Neue"/>
              </a:rPr>
              <a:t>En rekke anførsler knyttet til om det norske spillmonopolet er i tråd med EØS/ EU.</a:t>
            </a:r>
            <a:endParaRPr lang="da-DK" dirty="0">
              <a:solidFill>
                <a:srgbClr val="4A0D17"/>
              </a:solidFill>
              <a:latin typeface="Helvetica Neue"/>
            </a:endParaRPr>
          </a:p>
          <a:p>
            <a:pPr>
              <a:defRPr/>
            </a:pPr>
            <a:endParaRPr lang="da-DK" dirty="0">
              <a:solidFill>
                <a:srgbClr val="4A0D17"/>
              </a:solidFill>
              <a:latin typeface="Helvetica Neue"/>
            </a:endParaRPr>
          </a:p>
          <a:p>
            <a:pPr>
              <a:defRPr/>
            </a:pPr>
            <a:endParaRPr lang="da-DK" dirty="0">
              <a:solidFill>
                <a:srgbClr val="4A0D17"/>
              </a:solidFill>
              <a:latin typeface="Helvetica Neue"/>
            </a:endParaRPr>
          </a:p>
          <a:p>
            <a:pPr>
              <a:defRPr/>
            </a:pPr>
            <a:r>
              <a:rPr lang="nb-NO" dirty="0"/>
              <a:t> </a:t>
            </a:r>
            <a:endParaRPr lang="en-US" dirty="0"/>
          </a:p>
          <a:p>
            <a:endParaRPr lang="nb-NO" dirty="0"/>
          </a:p>
          <a:p>
            <a:endParaRPr lang="nb-NO" dirty="0"/>
          </a:p>
        </p:txBody>
      </p:sp>
      <p:sp>
        <p:nvSpPr>
          <p:cNvPr id="4" name="Plassholder for lysbildenummer 3"/>
          <p:cNvSpPr>
            <a:spLocks noGrp="1"/>
          </p:cNvSpPr>
          <p:nvPr>
            <p:ph type="sldNum" sz="quarter" idx="5"/>
          </p:nvPr>
        </p:nvSpPr>
        <p:spPr/>
        <p:txBody>
          <a:bodyPr/>
          <a:lstStyle/>
          <a:p>
            <a:fld id="{5AD8162D-E577-0E43-9009-C632478FEB77}" type="slidenum">
              <a:rPr lang="nb-NO" smtClean="0"/>
              <a:t>5</a:t>
            </a:fld>
            <a:endParaRPr lang="nb-NO"/>
          </a:p>
        </p:txBody>
      </p:sp>
    </p:spTree>
    <p:extLst>
      <p:ext uri="{BB962C8B-B14F-4D97-AF65-F5344CB8AC3E}">
        <p14:creationId xmlns:p14="http://schemas.microsoft.com/office/powerpoint/2010/main" val="295930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a:t>Den midlertidige klagenemnda for tilskudd til kulturarrangementer har også hatt saker knyttet mot EØS-retten, herunder statsstøtteregelverket. Sak 2022/386 om Snurr Film AS gjaldt vedtak om omgjøring av vedtak om bevilgning av kompensasjon. Kulturrådet omgjorde egne vedtak etter forvaltningsloven § 35 og krevde tilbakebetalt støtte som følge av at klager ikke var å anse som «arrangør» i forskriftens forstand. Nemnda kom til Kulturrådet kunne omgjøre eget vedtak etter forvaltningsloven § 35, samt kreve tilbakebetaling. Nemnda vurderte videre hvorvidt Kulturrådet også hadde kompetanse til å kreve kompensasjon tilbakebetalt etter lov om offentlig støtte § 5 første ledd, da dette hadde vært et sentralt tema fra Kulturrådets side. Nemnda kom til at Kulturrådet hadde mulighet til å kreve tilbakebetaling også etter dette regelverket, men påpekte avslutningsvis at det er omdiskutert hvorvidt støttegiver kan kreve støtten tilbakebetalt etter offentlig støtte § 5 første ledd gjennom å fatte et enkeltvedtak, eller om støttegiver må fremme et alminnelig pengekrav mot støttemottaker. Nemnda fant ikke grunn til å gå inn på dette spørsmålet da det ikke hadde vært omdiskutert i klagen.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a:p>
          <a:p>
            <a:pPr marL="0" marR="0" lvl="0" indent="0" algn="l" defTabSz="457200" rtl="0" eaLnBrk="1" fontAlgn="auto" latinLnBrk="0" hangingPunct="1">
              <a:lnSpc>
                <a:spcPct val="100000"/>
              </a:lnSpc>
              <a:spcBef>
                <a:spcPts val="0"/>
              </a:spcBef>
              <a:spcAft>
                <a:spcPts val="0"/>
              </a:spcAft>
              <a:buClrTx/>
              <a:buSzTx/>
              <a:buFontTx/>
              <a:buNone/>
              <a:tabLst/>
              <a:defRPr/>
            </a:pPr>
            <a:endParaRPr lang="nb-NO"/>
          </a:p>
          <a:p>
            <a:pPr marL="0" marR="0" lvl="0" indent="0" algn="l" defTabSz="457200" rtl="0" eaLnBrk="1" fontAlgn="auto" latinLnBrk="0" hangingPunct="1">
              <a:lnSpc>
                <a:spcPct val="100000"/>
              </a:lnSpc>
              <a:spcBef>
                <a:spcPts val="0"/>
              </a:spcBef>
              <a:spcAft>
                <a:spcPts val="0"/>
              </a:spcAft>
              <a:buClrTx/>
              <a:buSzTx/>
              <a:buFontTx/>
              <a:buNone/>
              <a:tabLst/>
              <a:defRPr/>
            </a:pPr>
            <a:endParaRPr lang="nb-NO"/>
          </a:p>
        </p:txBody>
      </p:sp>
      <p:sp>
        <p:nvSpPr>
          <p:cNvPr id="4" name="Plassholder for lysbildenummer 3"/>
          <p:cNvSpPr>
            <a:spLocks noGrp="1"/>
          </p:cNvSpPr>
          <p:nvPr>
            <p:ph type="sldNum" sz="quarter" idx="5"/>
          </p:nvPr>
        </p:nvSpPr>
        <p:spPr/>
        <p:txBody>
          <a:bodyPr/>
          <a:lstStyle/>
          <a:p>
            <a:fld id="{5AD8162D-E577-0E43-9009-C632478FEB77}" type="slidenum">
              <a:rPr lang="nb-NO" smtClean="0"/>
              <a:t>6</a:t>
            </a:fld>
            <a:endParaRPr lang="nb-NO"/>
          </a:p>
        </p:txBody>
      </p:sp>
    </p:spTree>
    <p:extLst>
      <p:ext uri="{BB962C8B-B14F-4D97-AF65-F5344CB8AC3E}">
        <p14:creationId xmlns:p14="http://schemas.microsoft.com/office/powerpoint/2010/main" val="98090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b="0" i="0" dirty="0">
                <a:solidFill>
                  <a:srgbClr val="333333"/>
                </a:solidFill>
                <a:effectLst/>
                <a:latin typeface="open sans" panose="020B0606030504020204" pitchFamily="34" charset="0"/>
              </a:rPr>
              <a:t>Denne saken ble behandlet av Energiklagenemnda og gjaldt </a:t>
            </a:r>
            <a:r>
              <a:rPr lang="nb-NO" b="0" i="0" dirty="0" err="1">
                <a:solidFill>
                  <a:srgbClr val="333333"/>
                </a:solidFill>
                <a:effectLst/>
                <a:latin typeface="open sans" panose="020B0606030504020204" pitchFamily="34" charset="0"/>
              </a:rPr>
              <a:t>Celsa</a:t>
            </a:r>
            <a:r>
              <a:rPr lang="nb-NO" b="0" i="0" dirty="0">
                <a:solidFill>
                  <a:srgbClr val="333333"/>
                </a:solidFill>
                <a:effectLst/>
                <a:latin typeface="open sans" panose="020B0606030504020204" pitchFamily="34" charset="0"/>
              </a:rPr>
              <a:t> Armeringsstål AS klage over vedtak fattet av Reguleringsmyndigheten for energi. I vedtaket slo RME fast at </a:t>
            </a:r>
            <a:r>
              <a:rPr lang="nb-NO" b="0" i="0" dirty="0" err="1">
                <a:solidFill>
                  <a:srgbClr val="333333"/>
                </a:solidFill>
                <a:effectLst/>
                <a:latin typeface="open sans" panose="020B0606030504020204" pitchFamily="34" charset="0"/>
              </a:rPr>
              <a:t>Celsa</a:t>
            </a:r>
            <a:r>
              <a:rPr lang="nb-NO" b="0" i="0" dirty="0">
                <a:solidFill>
                  <a:srgbClr val="333333"/>
                </a:solidFill>
                <a:effectLst/>
                <a:latin typeface="open sans" panose="020B0606030504020204" pitchFamily="34" charset="0"/>
              </a:rPr>
              <a:t> var utbedringsansvarlig for brudd på krav til flimmer og påla utbedring av flimmerproblemet innen 1. mai 2023, etter forskrift om leveringskvalitet i kraftsystemet av 30. november 2004 nr. 1557 (FOL) § 2-1, jf. § 3-5. Nemnda kom til at klager reelt sett ble pålagt å tilrettelegge for nytt forbruk, og at dette gikk utover rammene i FOL § 2-1. </a:t>
            </a:r>
            <a:r>
              <a:rPr lang="nb-NO" b="0" i="0" dirty="0" err="1">
                <a:solidFill>
                  <a:srgbClr val="333333"/>
                </a:solidFill>
                <a:effectLst/>
                <a:latin typeface="open sans" panose="020B0606030504020204" pitchFamily="34" charset="0"/>
              </a:rPr>
              <a:t>RMEs</a:t>
            </a:r>
            <a:r>
              <a:rPr lang="nb-NO" b="0" i="0" dirty="0">
                <a:solidFill>
                  <a:srgbClr val="333333"/>
                </a:solidFill>
                <a:effectLst/>
                <a:latin typeface="open sans" panose="020B0606030504020204" pitchFamily="34" charset="0"/>
              </a:rPr>
              <a:t> vedtak måtte derfor anses å være ugyldig og ble opphevet.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b="0" i="0" dirty="0">
              <a:solidFill>
                <a:srgbClr val="333333"/>
              </a:solidFill>
              <a:effectLst/>
              <a:latin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b="0" i="0" dirty="0">
                <a:solidFill>
                  <a:srgbClr val="333333"/>
                </a:solidFill>
                <a:effectLst/>
                <a:latin typeface="open sans" panose="020B0606030504020204" pitchFamily="34" charset="0"/>
              </a:rPr>
              <a:t>I denne saken hadde nemnda konkludert med at pålegget fra RME gikk utover rammene i FOL (forskriften) § 2-1 og hadde opphevet vedtaket, og fant derfor ikke grunn til å gå nærmere inn på klagers anførsler knyttet til </a:t>
            </a:r>
            <a:r>
              <a:rPr lang="nb-NO" dirty="0" err="1"/>
              <a:t>RMEs</a:t>
            </a:r>
            <a:r>
              <a:rPr lang="nb-NO" dirty="0"/>
              <a:t> uavhengighet, EØS-rettslige prinsipper eller spørsmål om RME skulle og eventuelt hadde, foretatt en proporsjonalitetsvurdering. Dette i motsetning til den forrige saken om statsstøtte, hvor nemnda fant grunn til å gå i dybden på spørsmålene.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b="0" i="0" u="sng" dirty="0">
              <a:solidFill>
                <a:srgbClr val="333333"/>
              </a:solidFill>
              <a:effectLst/>
              <a:latin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b="0" i="0" u="sng" dirty="0">
                <a:solidFill>
                  <a:srgbClr val="333333"/>
                </a:solidFill>
                <a:effectLst/>
                <a:highlight>
                  <a:srgbClr val="FFFF00"/>
                </a:highlight>
                <a:latin typeface="open sans" panose="020B0606030504020204" pitchFamily="34" charset="0"/>
              </a:rPr>
              <a:t>Tilleggsinformasjon: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b="0" i="0" dirty="0">
              <a:solidFill>
                <a:srgbClr val="333333"/>
              </a:solidFill>
              <a:effectLst/>
              <a:latin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b="0" i="0" dirty="0">
                <a:solidFill>
                  <a:srgbClr val="333333"/>
                </a:solidFill>
                <a:effectLst/>
                <a:latin typeface="open sans" panose="020B0606030504020204" pitchFamily="34" charset="0"/>
              </a:rPr>
              <a:t>Energiklagenemnda har hatt flere andre saker hvor EØS retten har vært tema fra klagers side, blant annet sak 2022/720 som gjaldt spørsmål om markedsplasskonsesjon for North Sea Link kabelen mellom Suldal i Norge og </a:t>
            </a:r>
            <a:r>
              <a:rPr lang="nb-NO" b="0" i="0" dirty="0" err="1">
                <a:solidFill>
                  <a:srgbClr val="333333"/>
                </a:solidFill>
                <a:effectLst/>
                <a:latin typeface="open sans" panose="020B0606030504020204" pitchFamily="34" charset="0"/>
              </a:rPr>
              <a:t>Blyth</a:t>
            </a:r>
            <a:r>
              <a:rPr lang="nb-NO" b="0" i="0" dirty="0">
                <a:solidFill>
                  <a:srgbClr val="333333"/>
                </a:solidFill>
                <a:effectLst/>
                <a:latin typeface="open sans" panose="020B0606030504020204" pitchFamily="34" charset="0"/>
              </a:rPr>
              <a:t> i Storbritannia. </a:t>
            </a:r>
            <a:r>
              <a:rPr lang="nb-NO" dirty="0"/>
              <a:t>Saken gjaldt klage fra EPEX SPOT SE over vedtak fattet av Reguleringsmyndigheten for energi («RME») den 16. september 2021. I vedtaket tildelte RME markedsplasskonsesjon frem til 30. september 2022, for organisering av separat døgnmarkedsauksjon i prisområdet NO2, for implisitt allokering av overføringskapasitet på NSL, til Nord Pool European Market </a:t>
            </a:r>
            <a:r>
              <a:rPr lang="nb-NO" dirty="0" err="1"/>
              <a:t>Coupling</a:t>
            </a:r>
            <a:r>
              <a:rPr lang="nb-NO" dirty="0"/>
              <a:t> Operator AS («NP EMCO»).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En av klagers anførsler gjaldt gjennomføring av kommisjonsforordning 2015/1222 24. juli 2015 </a:t>
            </a:r>
            <a:r>
              <a:rPr lang="nb-NO" dirty="0" err="1"/>
              <a:t>establishing</a:t>
            </a:r>
            <a:r>
              <a:rPr lang="nb-NO" dirty="0"/>
              <a:t> a guideline </a:t>
            </a:r>
            <a:r>
              <a:rPr lang="nb-NO" dirty="0" err="1"/>
              <a:t>on</a:t>
            </a:r>
            <a:r>
              <a:rPr lang="nb-NO" dirty="0"/>
              <a:t> </a:t>
            </a:r>
            <a:r>
              <a:rPr lang="nb-NO" dirty="0" err="1"/>
              <a:t>capacity</a:t>
            </a:r>
            <a:r>
              <a:rPr lang="nb-NO" dirty="0"/>
              <a:t> </a:t>
            </a:r>
            <a:r>
              <a:rPr lang="nb-NO" dirty="0" err="1"/>
              <a:t>allocation</a:t>
            </a:r>
            <a:r>
              <a:rPr lang="nb-NO" dirty="0"/>
              <a:t> and </a:t>
            </a:r>
            <a:r>
              <a:rPr lang="nb-NO" dirty="0" err="1"/>
              <a:t>congestion</a:t>
            </a:r>
            <a:r>
              <a:rPr lang="nb-NO" dirty="0"/>
              <a:t> management (CACM). EPEX viste til at Energiloven § 4-5 a gjennomfører CACM, og skal legge til rette for konkurranse mellom ulike kraftbørser (</a:t>
            </a:r>
            <a:r>
              <a:rPr lang="nb-NO" dirty="0" err="1"/>
              <a:t>NEMOer</a:t>
            </a:r>
            <a:r>
              <a:rPr lang="nb-NO" dirty="0"/>
              <a:t>). EPEX viser videre til at et NEMO som er utpekt i et EØS-land automatisk har rett til å opptre som NEMO i andre EØS-land uten krav om særskilt konsesjon etter energilovens regler, så lenge det dreier seg om virksomhet som er dekket av CACM. EPEX skrev at de var innforstått med at det kunne settes spørsmålstegn om hvorvidt CACM kom direkte til anvendelse all den tid NSL er en mellomlandsforbindelse til et tredjeland utenfor EU/EØS. Det springende punktet var etter klagers syn likevel at handelen på NSL får direkte konsekvenser for døgnmarkedet i NO2, som er et prisområde innenfor EU/EØS. EPEX viser til at handel over NSL dermed vil påvirke den tilgjengelige kapasiteten i NO2, og vil på den måten kunne få konsekvenser både for volum og pris i den påfølgende, ordinære felleseuropeiske døgnauksjonen.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Nemnda konkluderte med følgende: Nemnda forstår det derfor slik at CACM ikke gjelder NSL fordi kabelen ikke er en overføringsforbindelse i verken EU eller EØS. Fordi Storbritannia ikke lenger er en del av SDAC og det indre markedet for strøm, vil heller ikke CACM komme direkte til anvendelse. Nemndas konklusjon er derfor at RME korrekt har fastsatt vilkår etter energiloven § 4-5 jf. NEM § 4-10, og ikke energiloven § 4-5 a og NEM § 4-10 a</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b="0" i="0" dirty="0">
              <a:solidFill>
                <a:srgbClr val="333333"/>
              </a:solidFill>
              <a:effectLst/>
              <a:latin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b-NO" b="0" i="0" dirty="0">
              <a:solidFill>
                <a:srgbClr val="333333"/>
              </a:solidFill>
              <a:effectLst/>
              <a:latin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5AD8162D-E577-0E43-9009-C632478FEB77}" type="slidenum">
              <a:rPr lang="nb-NO" smtClean="0"/>
              <a:t>7</a:t>
            </a:fld>
            <a:endParaRPr lang="nb-NO"/>
          </a:p>
        </p:txBody>
      </p:sp>
    </p:spTree>
    <p:extLst>
      <p:ext uri="{BB962C8B-B14F-4D97-AF65-F5344CB8AC3E}">
        <p14:creationId xmlns:p14="http://schemas.microsoft.com/office/powerpoint/2010/main" val="1261016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Spørsmålet</a:t>
            </a:r>
            <a:r>
              <a:rPr lang="en-US">
                <a:ea typeface="Calibri"/>
                <a:cs typeface="Calibri"/>
              </a:rPr>
              <a:t> om </a:t>
            </a:r>
            <a:r>
              <a:rPr lang="en-US" err="1">
                <a:ea typeface="Calibri"/>
                <a:cs typeface="Calibri"/>
              </a:rPr>
              <a:t>nemnder</a:t>
            </a:r>
            <a:r>
              <a:rPr lang="en-US">
                <a:ea typeface="Calibri"/>
                <a:cs typeface="Calibri"/>
              </a:rPr>
              <a:t> er </a:t>
            </a:r>
            <a:r>
              <a:rPr lang="en-US" err="1">
                <a:ea typeface="Calibri"/>
                <a:cs typeface="Calibri"/>
              </a:rPr>
              <a:t>berettiget</a:t>
            </a:r>
            <a:r>
              <a:rPr lang="en-US">
                <a:ea typeface="Calibri"/>
                <a:cs typeface="Calibri"/>
              </a:rPr>
              <a:t> </a:t>
            </a:r>
            <a:r>
              <a:rPr lang="en-US" err="1">
                <a:ea typeface="Calibri"/>
                <a:cs typeface="Calibri"/>
              </a:rPr>
              <a:t>til</a:t>
            </a:r>
            <a:r>
              <a:rPr lang="en-US">
                <a:ea typeface="Calibri"/>
                <a:cs typeface="Calibri"/>
              </a:rPr>
              <a:t> å </a:t>
            </a:r>
            <a:r>
              <a:rPr lang="en-US" err="1">
                <a:ea typeface="Calibri"/>
                <a:cs typeface="Calibri"/>
              </a:rPr>
              <a:t>forelegge</a:t>
            </a:r>
            <a:r>
              <a:rPr lang="en-US">
                <a:ea typeface="Calibri"/>
                <a:cs typeface="Calibri"/>
              </a:rPr>
              <a:t> </a:t>
            </a:r>
            <a:r>
              <a:rPr lang="en-US" err="1">
                <a:ea typeface="Calibri"/>
                <a:cs typeface="Calibri"/>
              </a:rPr>
              <a:t>spørsmål</a:t>
            </a:r>
            <a:r>
              <a:rPr lang="en-US">
                <a:ea typeface="Calibri"/>
                <a:cs typeface="Calibri"/>
              </a:rPr>
              <a:t> for EFTA-</a:t>
            </a:r>
            <a:r>
              <a:rPr lang="en-US" err="1">
                <a:ea typeface="Calibri"/>
                <a:cs typeface="Calibri"/>
              </a:rPr>
              <a:t>domstolen</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vært</a:t>
            </a:r>
            <a:r>
              <a:rPr lang="en-US">
                <a:ea typeface="Calibri"/>
                <a:cs typeface="Calibri"/>
              </a:rPr>
              <a:t> </a:t>
            </a:r>
            <a:r>
              <a:rPr lang="en-US" err="1">
                <a:ea typeface="Calibri"/>
                <a:cs typeface="Calibri"/>
              </a:rPr>
              <a:t>anført</a:t>
            </a:r>
            <a:r>
              <a:rPr lang="en-US">
                <a:ea typeface="Calibri"/>
                <a:cs typeface="Calibri"/>
              </a:rPr>
              <a:t> for </a:t>
            </a:r>
            <a:r>
              <a:rPr lang="en-US" err="1">
                <a:ea typeface="Calibri"/>
                <a:cs typeface="Calibri"/>
              </a:rPr>
              <a:t>flere</a:t>
            </a:r>
            <a:r>
              <a:rPr lang="en-US">
                <a:ea typeface="Calibri"/>
                <a:cs typeface="Calibri"/>
              </a:rPr>
              <a:t> </a:t>
            </a:r>
            <a:r>
              <a:rPr lang="en-US" err="1">
                <a:ea typeface="Calibri"/>
                <a:cs typeface="Calibri"/>
              </a:rPr>
              <a:t>nemnder</a:t>
            </a:r>
            <a:r>
              <a:rPr lang="en-US">
                <a:ea typeface="Calibri"/>
                <a:cs typeface="Calibri"/>
              </a:rPr>
              <a:t>, </a:t>
            </a:r>
            <a:r>
              <a:rPr lang="en-US" err="1">
                <a:ea typeface="Calibri"/>
                <a:cs typeface="Calibri"/>
              </a:rPr>
              <a:t>blant</a:t>
            </a:r>
            <a:r>
              <a:rPr lang="en-US">
                <a:ea typeface="Calibri"/>
                <a:cs typeface="Calibri"/>
              </a:rPr>
              <a:t> </a:t>
            </a:r>
            <a:r>
              <a:rPr lang="en-US" err="1">
                <a:ea typeface="Calibri"/>
                <a:cs typeface="Calibri"/>
              </a:rPr>
              <a:t>annet</a:t>
            </a:r>
            <a:r>
              <a:rPr lang="en-US">
                <a:ea typeface="Calibri"/>
                <a:cs typeface="Calibri"/>
              </a:rPr>
              <a:t> </a:t>
            </a:r>
            <a:r>
              <a:rPr lang="en-US" err="1">
                <a:ea typeface="Calibri"/>
                <a:cs typeface="Calibri"/>
              </a:rPr>
              <a:t>i</a:t>
            </a:r>
            <a:r>
              <a:rPr lang="en-US">
                <a:ea typeface="Calibri"/>
                <a:cs typeface="Calibri"/>
              </a:rPr>
              <a:t> </a:t>
            </a:r>
            <a:r>
              <a:rPr lang="en-US" err="1">
                <a:ea typeface="Calibri"/>
                <a:cs typeface="Calibri"/>
              </a:rPr>
              <a:t>Medieklagenemnda</a:t>
            </a:r>
            <a:r>
              <a:rPr lang="en-US">
                <a:ea typeface="Calibri"/>
                <a:cs typeface="Calibri"/>
              </a:rPr>
              <a:t>, </a:t>
            </a:r>
            <a:r>
              <a:rPr lang="en-US" err="1">
                <a:ea typeface="Calibri"/>
                <a:cs typeface="Calibri"/>
              </a:rPr>
              <a:t>og</a:t>
            </a:r>
            <a:r>
              <a:rPr lang="en-US">
                <a:ea typeface="Calibri"/>
                <a:cs typeface="Calibri"/>
              </a:rPr>
              <a:t> </a:t>
            </a:r>
            <a:r>
              <a:rPr lang="en-US" err="1">
                <a:ea typeface="Calibri"/>
                <a:cs typeface="Calibri"/>
              </a:rPr>
              <a:t>Markedsrådet</a:t>
            </a:r>
            <a:r>
              <a:rPr lang="en-US">
                <a:ea typeface="Calibri"/>
                <a:cs typeface="Calibri"/>
              </a:rPr>
              <a:t>. </a:t>
            </a:r>
          </a:p>
          <a:p>
            <a:endParaRPr lang="en-US">
              <a:ea typeface="Calibri"/>
              <a:cs typeface="Calibri"/>
            </a:endParaRPr>
          </a:p>
          <a:p>
            <a:r>
              <a:rPr lang="en-US" err="1">
                <a:ea typeface="Calibri"/>
                <a:cs typeface="Calibri"/>
              </a:rPr>
              <a:t>Spørsmålet</a:t>
            </a:r>
            <a:r>
              <a:rPr lang="en-US">
                <a:ea typeface="Calibri"/>
                <a:cs typeface="Calibri"/>
              </a:rPr>
              <a:t> om </a:t>
            </a:r>
            <a:r>
              <a:rPr lang="en-US" err="1">
                <a:ea typeface="Calibri"/>
                <a:cs typeface="Calibri"/>
              </a:rPr>
              <a:t>foreleggelsesberettigelse</a:t>
            </a:r>
            <a:r>
              <a:rPr lang="en-US">
                <a:ea typeface="Calibri"/>
                <a:cs typeface="Calibri"/>
              </a:rPr>
              <a:t> </a:t>
            </a:r>
            <a:r>
              <a:rPr lang="en-US" err="1">
                <a:ea typeface="Calibri"/>
                <a:cs typeface="Calibri"/>
              </a:rPr>
              <a:t>kom</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spissen</a:t>
            </a:r>
            <a:r>
              <a:rPr lang="en-US">
                <a:ea typeface="Calibri"/>
                <a:cs typeface="Calibri"/>
              </a:rPr>
              <a:t> </a:t>
            </a:r>
            <a:r>
              <a:rPr lang="en-US" err="1">
                <a:ea typeface="Calibri"/>
                <a:cs typeface="Calibri"/>
              </a:rPr>
              <a:t>i</a:t>
            </a:r>
            <a:r>
              <a:rPr lang="en-US">
                <a:ea typeface="Calibri"/>
                <a:cs typeface="Calibri"/>
              </a:rPr>
              <a:t> </a:t>
            </a:r>
            <a:r>
              <a:rPr lang="en-US" err="1">
                <a:ea typeface="Calibri"/>
                <a:cs typeface="Calibri"/>
              </a:rPr>
              <a:t>en</a:t>
            </a:r>
            <a:r>
              <a:rPr lang="en-US">
                <a:ea typeface="Calibri"/>
                <a:cs typeface="Calibri"/>
              </a:rPr>
              <a:t> av KOFAs </a:t>
            </a:r>
            <a:r>
              <a:rPr lang="en-US" err="1">
                <a:ea typeface="Calibri"/>
                <a:cs typeface="Calibri"/>
              </a:rPr>
              <a:t>gebyrsaker</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gjaldt</a:t>
            </a:r>
            <a:r>
              <a:rPr lang="en-US">
                <a:ea typeface="Calibri"/>
                <a:cs typeface="Calibri"/>
              </a:rPr>
              <a:t> et </a:t>
            </a:r>
            <a:r>
              <a:rPr lang="en-US" err="1">
                <a:ea typeface="Calibri"/>
                <a:cs typeface="Calibri"/>
              </a:rPr>
              <a:t>konsulentoppdrag</a:t>
            </a:r>
            <a:r>
              <a:rPr lang="en-US">
                <a:ea typeface="Calibri"/>
                <a:cs typeface="Calibri"/>
              </a:rPr>
              <a:t> </a:t>
            </a:r>
            <a:r>
              <a:rPr lang="en-US" err="1">
                <a:ea typeface="Calibri"/>
                <a:cs typeface="Calibri"/>
              </a:rPr>
              <a:t>i</a:t>
            </a:r>
            <a:r>
              <a:rPr lang="en-US">
                <a:ea typeface="Calibri"/>
                <a:cs typeface="Calibri"/>
              </a:rPr>
              <a:t> </a:t>
            </a:r>
            <a:r>
              <a:rPr lang="en-US" err="1">
                <a:ea typeface="Calibri"/>
                <a:cs typeface="Calibri"/>
              </a:rPr>
              <a:t>forbindelse</a:t>
            </a:r>
            <a:r>
              <a:rPr lang="en-US">
                <a:ea typeface="Calibri"/>
                <a:cs typeface="Calibri"/>
              </a:rPr>
              <a:t> med et </a:t>
            </a:r>
            <a:r>
              <a:rPr lang="en-US" err="1">
                <a:ea typeface="Calibri"/>
                <a:cs typeface="Calibri"/>
              </a:rPr>
              <a:t>menneskerettighetsprosjekt</a:t>
            </a:r>
            <a:r>
              <a:rPr lang="en-US">
                <a:ea typeface="Calibri"/>
                <a:cs typeface="Calibri"/>
              </a:rPr>
              <a:t> </a:t>
            </a:r>
            <a:r>
              <a:rPr lang="en-US" err="1">
                <a:ea typeface="Calibri"/>
                <a:cs typeface="Calibri"/>
              </a:rPr>
              <a:t>i</a:t>
            </a:r>
            <a:r>
              <a:rPr lang="en-US">
                <a:ea typeface="Calibri"/>
                <a:cs typeface="Calibri"/>
              </a:rPr>
              <a:t> Angola. </a:t>
            </a:r>
            <a:r>
              <a:rPr lang="en-US" err="1">
                <a:ea typeface="Calibri"/>
                <a:cs typeface="Calibri"/>
              </a:rPr>
              <a:t>Klagenemnda</a:t>
            </a:r>
            <a:r>
              <a:rPr lang="en-US">
                <a:ea typeface="Calibri"/>
                <a:cs typeface="Calibri"/>
              </a:rPr>
              <a:t> </a:t>
            </a:r>
            <a:r>
              <a:rPr lang="en-US" err="1">
                <a:ea typeface="Calibri"/>
                <a:cs typeface="Calibri"/>
              </a:rPr>
              <a:t>stilte</a:t>
            </a:r>
            <a:r>
              <a:rPr lang="en-US">
                <a:ea typeface="Calibri"/>
                <a:cs typeface="Calibri"/>
              </a:rPr>
              <a:t> </a:t>
            </a:r>
            <a:r>
              <a:rPr lang="en-US" err="1">
                <a:ea typeface="Calibri"/>
                <a:cs typeface="Calibri"/>
              </a:rPr>
              <a:t>spørsmål</a:t>
            </a:r>
            <a:r>
              <a:rPr lang="en-US">
                <a:ea typeface="Calibri"/>
                <a:cs typeface="Calibri"/>
              </a:rPr>
              <a:t> om </a:t>
            </a:r>
            <a:r>
              <a:rPr lang="en-US" err="1">
                <a:ea typeface="Calibri"/>
                <a:cs typeface="Calibri"/>
              </a:rPr>
              <a:t>anskaffelsesdirektivet</a:t>
            </a:r>
            <a:r>
              <a:rPr lang="en-US">
                <a:ea typeface="Calibri"/>
                <a:cs typeface="Calibri"/>
              </a:rPr>
              <a:t> </a:t>
            </a:r>
            <a:r>
              <a:rPr lang="en-US" err="1">
                <a:ea typeface="Calibri"/>
                <a:cs typeface="Calibri"/>
              </a:rPr>
              <a:t>kom</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anvendelse</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anskaffelser</a:t>
            </a:r>
            <a:r>
              <a:rPr lang="en-US">
                <a:ea typeface="Calibri"/>
                <a:cs typeface="Calibri"/>
              </a:rPr>
              <a:t> </a:t>
            </a:r>
            <a:r>
              <a:rPr lang="en-US" err="1">
                <a:ea typeface="Calibri"/>
                <a:cs typeface="Calibri"/>
              </a:rPr>
              <a:t>foretatt</a:t>
            </a:r>
            <a:r>
              <a:rPr lang="en-US">
                <a:ea typeface="Calibri"/>
                <a:cs typeface="Calibri"/>
              </a:rPr>
              <a:t> av </a:t>
            </a:r>
            <a:r>
              <a:rPr lang="en-US" err="1">
                <a:ea typeface="Calibri"/>
                <a:cs typeface="Calibri"/>
              </a:rPr>
              <a:t>en</a:t>
            </a:r>
            <a:r>
              <a:rPr lang="en-US">
                <a:ea typeface="Calibri"/>
                <a:cs typeface="Calibri"/>
              </a:rPr>
              <a:t> EFTA-stats </a:t>
            </a:r>
            <a:r>
              <a:rPr lang="en-US" err="1">
                <a:ea typeface="Calibri"/>
                <a:cs typeface="Calibri"/>
              </a:rPr>
              <a:t>utenriksstasjon</a:t>
            </a:r>
            <a:r>
              <a:rPr lang="en-US">
                <a:ea typeface="Calibri"/>
                <a:cs typeface="Calibri"/>
              </a:rPr>
              <a:t> </a:t>
            </a:r>
            <a:r>
              <a:rPr lang="en-US" err="1">
                <a:ea typeface="Calibri"/>
                <a:cs typeface="Calibri"/>
              </a:rPr>
              <a:t>i</a:t>
            </a:r>
            <a:r>
              <a:rPr lang="en-US">
                <a:ea typeface="Calibri"/>
                <a:cs typeface="Calibri"/>
              </a:rPr>
              <a:t> et </a:t>
            </a:r>
            <a:r>
              <a:rPr lang="en-US" err="1">
                <a:ea typeface="Calibri"/>
                <a:cs typeface="Calibri"/>
              </a:rPr>
              <a:t>tredjeland</a:t>
            </a:r>
            <a:r>
              <a:rPr lang="en-US">
                <a:ea typeface="Calibri"/>
                <a:cs typeface="Calibri"/>
              </a:rPr>
              <a:t>. </a:t>
            </a:r>
          </a:p>
          <a:p>
            <a:endParaRPr lang="en-US">
              <a:ea typeface="Calibri"/>
              <a:cs typeface="Calibri"/>
            </a:endParaRPr>
          </a:p>
          <a:p>
            <a:r>
              <a:rPr lang="en-US">
                <a:ea typeface="Calibri"/>
                <a:cs typeface="Calibri"/>
              </a:rPr>
              <a:t>Den </a:t>
            </a:r>
            <a:r>
              <a:rPr lang="en-US" err="1">
                <a:ea typeface="Calibri"/>
                <a:cs typeface="Calibri"/>
              </a:rPr>
              <a:t>norske</a:t>
            </a:r>
            <a:r>
              <a:rPr lang="en-US">
                <a:ea typeface="Calibri"/>
                <a:cs typeface="Calibri"/>
              </a:rPr>
              <a:t> stat </a:t>
            </a:r>
            <a:r>
              <a:rPr lang="en-US" err="1">
                <a:ea typeface="Calibri"/>
                <a:cs typeface="Calibri"/>
              </a:rPr>
              <a:t>gjorde</a:t>
            </a:r>
            <a:r>
              <a:rPr lang="en-US">
                <a:ea typeface="Calibri"/>
                <a:cs typeface="Calibri"/>
              </a:rPr>
              <a:t> </a:t>
            </a:r>
            <a:r>
              <a:rPr lang="en-US" err="1">
                <a:ea typeface="Calibri"/>
                <a:cs typeface="Calibri"/>
              </a:rPr>
              <a:t>gjeldende</a:t>
            </a:r>
            <a:r>
              <a:rPr lang="en-US">
                <a:ea typeface="Calibri"/>
                <a:cs typeface="Calibri"/>
              </a:rPr>
              <a:t> at KOFA </a:t>
            </a:r>
            <a:r>
              <a:rPr lang="en-US" err="1">
                <a:ea typeface="Calibri"/>
                <a:cs typeface="Calibri"/>
              </a:rPr>
              <a:t>ikke</a:t>
            </a:r>
            <a:r>
              <a:rPr lang="en-US">
                <a:ea typeface="Calibri"/>
                <a:cs typeface="Calibri"/>
              </a:rPr>
              <a:t> var </a:t>
            </a:r>
            <a:r>
              <a:rPr lang="en-US" err="1">
                <a:ea typeface="Calibri"/>
                <a:cs typeface="Calibri"/>
              </a:rPr>
              <a:t>berettiget</a:t>
            </a:r>
            <a:r>
              <a:rPr lang="en-US">
                <a:ea typeface="Calibri"/>
                <a:cs typeface="Calibri"/>
              </a:rPr>
              <a:t> </a:t>
            </a:r>
            <a:r>
              <a:rPr lang="en-US" err="1">
                <a:ea typeface="Calibri"/>
                <a:cs typeface="Calibri"/>
              </a:rPr>
              <a:t>til</a:t>
            </a:r>
            <a:r>
              <a:rPr lang="en-US">
                <a:ea typeface="Calibri"/>
                <a:cs typeface="Calibri"/>
              </a:rPr>
              <a:t> å </a:t>
            </a:r>
            <a:r>
              <a:rPr lang="en-US" err="1">
                <a:ea typeface="Calibri"/>
                <a:cs typeface="Calibri"/>
              </a:rPr>
              <a:t>forelegge</a:t>
            </a:r>
            <a:r>
              <a:rPr lang="en-US">
                <a:ea typeface="Calibri"/>
                <a:cs typeface="Calibri"/>
              </a:rPr>
              <a:t> </a:t>
            </a:r>
            <a:r>
              <a:rPr lang="en-US" err="1">
                <a:ea typeface="Calibri"/>
                <a:cs typeface="Calibri"/>
              </a:rPr>
              <a:t>saken</a:t>
            </a:r>
            <a:r>
              <a:rPr lang="en-US">
                <a:ea typeface="Calibri"/>
                <a:cs typeface="Calibri"/>
              </a:rPr>
              <a:t> for EFTA-</a:t>
            </a:r>
            <a:r>
              <a:rPr lang="en-US" err="1">
                <a:ea typeface="Calibri"/>
                <a:cs typeface="Calibri"/>
              </a:rPr>
              <a:t>domstolen</a:t>
            </a:r>
            <a:r>
              <a:rPr lang="en-US">
                <a:ea typeface="Calibri"/>
                <a:cs typeface="Calibri"/>
              </a:rPr>
              <a:t>. </a:t>
            </a:r>
            <a:r>
              <a:rPr lang="en-US" err="1">
                <a:ea typeface="Calibri"/>
                <a:cs typeface="Calibri"/>
              </a:rPr>
              <a:t>Begrunnelsen</a:t>
            </a:r>
            <a:r>
              <a:rPr lang="en-US">
                <a:ea typeface="Calibri"/>
                <a:cs typeface="Calibri"/>
              </a:rPr>
              <a:t> var at man </a:t>
            </a:r>
            <a:r>
              <a:rPr lang="en-US" err="1">
                <a:ea typeface="Calibri"/>
                <a:cs typeface="Calibri"/>
              </a:rPr>
              <a:t>mente</a:t>
            </a:r>
            <a:r>
              <a:rPr lang="en-US">
                <a:ea typeface="Calibri"/>
                <a:cs typeface="Calibri"/>
              </a:rPr>
              <a:t> KOFA </a:t>
            </a:r>
            <a:r>
              <a:rPr lang="en-US" err="1">
                <a:ea typeface="Calibri"/>
                <a:cs typeface="Calibri"/>
              </a:rPr>
              <a:t>ikke</a:t>
            </a:r>
            <a:r>
              <a:rPr lang="en-US">
                <a:ea typeface="Calibri"/>
                <a:cs typeface="Calibri"/>
              </a:rPr>
              <a:t> </a:t>
            </a:r>
            <a:r>
              <a:rPr lang="en-US" err="1">
                <a:ea typeface="Calibri"/>
                <a:cs typeface="Calibri"/>
              </a:rPr>
              <a:t>kunne</a:t>
            </a:r>
            <a:r>
              <a:rPr lang="en-US">
                <a:ea typeface="Calibri"/>
                <a:cs typeface="Calibri"/>
              </a:rPr>
              <a:t> </a:t>
            </a:r>
            <a:r>
              <a:rPr lang="en-US" err="1">
                <a:ea typeface="Calibri"/>
                <a:cs typeface="Calibri"/>
              </a:rPr>
              <a:t>anses</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en</a:t>
            </a:r>
            <a:r>
              <a:rPr lang="en-US">
                <a:ea typeface="Calibri"/>
                <a:cs typeface="Calibri"/>
              </a:rPr>
              <a:t> "court or tribunal"/"</a:t>
            </a:r>
            <a:r>
              <a:rPr lang="en-US" err="1">
                <a:ea typeface="Calibri"/>
                <a:cs typeface="Calibri"/>
              </a:rPr>
              <a:t>domstol</a:t>
            </a:r>
            <a:r>
              <a:rPr lang="en-US">
                <a:ea typeface="Calibri"/>
                <a:cs typeface="Calibri"/>
              </a:rPr>
              <a:t>" </a:t>
            </a:r>
            <a:r>
              <a:rPr lang="en-US" err="1">
                <a:ea typeface="Calibri"/>
                <a:cs typeface="Calibri"/>
              </a:rPr>
              <a:t>etter</a:t>
            </a:r>
            <a:r>
              <a:rPr lang="en-US">
                <a:ea typeface="Calibri"/>
                <a:cs typeface="Calibri"/>
              </a:rPr>
              <a:t> ODA </a:t>
            </a:r>
            <a:r>
              <a:rPr lang="en-US" err="1">
                <a:ea typeface="Calibri"/>
                <a:cs typeface="Calibri"/>
              </a:rPr>
              <a:t>artikkel</a:t>
            </a:r>
            <a:r>
              <a:rPr lang="en-US">
                <a:ea typeface="Calibri"/>
                <a:cs typeface="Calibri"/>
              </a:rPr>
              <a:t> 34. Den </a:t>
            </a:r>
            <a:r>
              <a:rPr lang="en-US" err="1">
                <a:ea typeface="Calibri"/>
                <a:cs typeface="Calibri"/>
              </a:rPr>
              <a:t>norske</a:t>
            </a:r>
            <a:r>
              <a:rPr lang="en-US">
                <a:ea typeface="Calibri"/>
                <a:cs typeface="Calibri"/>
              </a:rPr>
              <a:t> stat </a:t>
            </a:r>
            <a:r>
              <a:rPr lang="en-US" err="1">
                <a:ea typeface="Calibri"/>
                <a:cs typeface="Calibri"/>
              </a:rPr>
              <a:t>anførte</a:t>
            </a:r>
            <a:r>
              <a:rPr lang="en-US">
                <a:ea typeface="Calibri"/>
                <a:cs typeface="Calibri"/>
              </a:rPr>
              <a:t> at:</a:t>
            </a:r>
          </a:p>
          <a:p>
            <a:pPr marL="1085850" lvl="2" indent="-171450">
              <a:spcBef>
                <a:spcPct val="20000"/>
              </a:spcBef>
              <a:buFont typeface="Arial"/>
              <a:buChar char="•"/>
            </a:pPr>
            <a:r>
              <a:rPr lang="en-US" err="1"/>
              <a:t>Saksbehandlingen</a:t>
            </a:r>
            <a:r>
              <a:rPr lang="en-US"/>
              <a:t> </a:t>
            </a:r>
            <a:r>
              <a:rPr lang="en-US" err="1"/>
              <a:t>ikke</a:t>
            </a:r>
            <a:r>
              <a:rPr lang="en-US"/>
              <a:t> </a:t>
            </a:r>
            <a:r>
              <a:rPr lang="en-US" err="1"/>
              <a:t>tilsvarer</a:t>
            </a:r>
            <a:r>
              <a:rPr lang="en-US"/>
              <a:t> </a:t>
            </a:r>
            <a:r>
              <a:rPr lang="en-US" err="1"/>
              <a:t>rettergangen</a:t>
            </a:r>
            <a:r>
              <a:rPr lang="en-US"/>
              <a:t> </a:t>
            </a:r>
            <a:r>
              <a:rPr lang="en-US" err="1"/>
              <a:t>i</a:t>
            </a:r>
            <a:r>
              <a:rPr lang="en-US"/>
              <a:t> </a:t>
            </a:r>
            <a:r>
              <a:rPr lang="en-US" err="1"/>
              <a:t>en</a:t>
            </a:r>
            <a:r>
              <a:rPr lang="en-US"/>
              <a:t> </a:t>
            </a:r>
            <a:r>
              <a:rPr lang="en-US" err="1"/>
              <a:t>domstol</a:t>
            </a:r>
            <a:r>
              <a:rPr lang="en-US"/>
              <a:t>:</a:t>
            </a:r>
            <a:endParaRPr lang="en-US">
              <a:ea typeface="Calibri"/>
              <a:cs typeface="Calibri"/>
            </a:endParaRPr>
          </a:p>
          <a:p>
            <a:pPr marL="1543050" lvl="3" indent="-171450">
              <a:spcBef>
                <a:spcPct val="20000"/>
              </a:spcBef>
              <a:buFont typeface="Arial"/>
              <a:buChar char="•"/>
            </a:pPr>
            <a:r>
              <a:rPr lang="en-US"/>
              <a:t>I </a:t>
            </a:r>
            <a:r>
              <a:rPr lang="en-US" err="1"/>
              <a:t>en</a:t>
            </a:r>
            <a:r>
              <a:rPr lang="en-US"/>
              <a:t> </a:t>
            </a:r>
            <a:r>
              <a:rPr lang="en-US" err="1"/>
              <a:t>situasjon</a:t>
            </a:r>
            <a:r>
              <a:rPr lang="en-US"/>
              <a:t> der et </a:t>
            </a:r>
            <a:r>
              <a:rPr lang="en-US" err="1"/>
              <a:t>vedtak</a:t>
            </a:r>
            <a:r>
              <a:rPr lang="en-US"/>
              <a:t> </a:t>
            </a:r>
            <a:r>
              <a:rPr lang="en-US" err="1"/>
              <a:t>i</a:t>
            </a:r>
            <a:r>
              <a:rPr lang="en-US"/>
              <a:t> </a:t>
            </a:r>
            <a:r>
              <a:rPr lang="en-US" err="1"/>
              <a:t>klagenemnda</a:t>
            </a:r>
            <a:r>
              <a:rPr lang="en-US"/>
              <a:t> </a:t>
            </a:r>
            <a:r>
              <a:rPr lang="en-US" err="1"/>
              <a:t>blir</a:t>
            </a:r>
            <a:r>
              <a:rPr lang="en-US"/>
              <a:t> </a:t>
            </a:r>
            <a:r>
              <a:rPr lang="en-US" err="1"/>
              <a:t>påklaget</a:t>
            </a:r>
            <a:r>
              <a:rPr lang="en-US"/>
              <a:t> for </a:t>
            </a:r>
            <a:r>
              <a:rPr lang="en-US" err="1"/>
              <a:t>en</a:t>
            </a:r>
            <a:r>
              <a:rPr lang="en-US"/>
              <a:t> </a:t>
            </a:r>
            <a:r>
              <a:rPr lang="en-US" err="1"/>
              <a:t>ordinær</a:t>
            </a:r>
            <a:r>
              <a:rPr lang="en-US"/>
              <a:t> </a:t>
            </a:r>
            <a:r>
              <a:rPr lang="en-US" err="1"/>
              <a:t>domstol</a:t>
            </a:r>
            <a:r>
              <a:rPr lang="en-US"/>
              <a:t>, </a:t>
            </a:r>
            <a:r>
              <a:rPr lang="en-US" err="1"/>
              <a:t>vil</a:t>
            </a:r>
            <a:r>
              <a:rPr lang="en-US"/>
              <a:t> </a:t>
            </a:r>
            <a:r>
              <a:rPr lang="en-US" err="1"/>
              <a:t>klagenemnda</a:t>
            </a:r>
            <a:r>
              <a:rPr lang="en-US"/>
              <a:t> </a:t>
            </a:r>
            <a:r>
              <a:rPr lang="en-US" err="1"/>
              <a:t>etter</a:t>
            </a:r>
            <a:r>
              <a:rPr lang="en-US"/>
              <a:t> </a:t>
            </a:r>
            <a:r>
              <a:rPr lang="en-US" err="1"/>
              <a:t>norsk</a:t>
            </a:r>
            <a:r>
              <a:rPr lang="en-US"/>
              <a:t> </a:t>
            </a:r>
            <a:r>
              <a:rPr lang="en-US" err="1"/>
              <a:t>sivilprosessrett</a:t>
            </a:r>
            <a:r>
              <a:rPr lang="en-US"/>
              <a:t> ha status </a:t>
            </a:r>
            <a:r>
              <a:rPr lang="en-US" err="1"/>
              <a:t>som</a:t>
            </a:r>
            <a:r>
              <a:rPr lang="en-US"/>
              <a:t> </a:t>
            </a:r>
            <a:r>
              <a:rPr lang="en-US" err="1"/>
              <a:t>saksøkt</a:t>
            </a:r>
            <a:r>
              <a:rPr lang="en-US"/>
              <a:t>. </a:t>
            </a:r>
            <a:endParaRPr lang="en-US">
              <a:ea typeface="Calibri"/>
              <a:cs typeface="Calibri"/>
            </a:endParaRPr>
          </a:p>
          <a:p>
            <a:pPr marL="1085850" lvl="2" indent="-171450">
              <a:spcBef>
                <a:spcPct val="20000"/>
              </a:spcBef>
              <a:buFont typeface="Arial"/>
              <a:buChar char="•"/>
            </a:pPr>
            <a:r>
              <a:rPr lang="en-US" err="1"/>
              <a:t>Klagenemnda</a:t>
            </a:r>
            <a:r>
              <a:rPr lang="en-US"/>
              <a:t> </a:t>
            </a:r>
            <a:r>
              <a:rPr lang="en-US" err="1"/>
              <a:t>kan</a:t>
            </a:r>
            <a:r>
              <a:rPr lang="en-US"/>
              <a:t> </a:t>
            </a:r>
            <a:r>
              <a:rPr lang="en-US" err="1"/>
              <a:t>ikke</a:t>
            </a:r>
            <a:r>
              <a:rPr lang="en-US"/>
              <a:t> </a:t>
            </a:r>
            <a:r>
              <a:rPr lang="en-US" err="1"/>
              <a:t>anses</a:t>
            </a:r>
            <a:r>
              <a:rPr lang="en-US"/>
              <a:t> </a:t>
            </a:r>
            <a:r>
              <a:rPr lang="en-US" err="1"/>
              <a:t>uavhengig</a:t>
            </a:r>
            <a:r>
              <a:rPr lang="en-US"/>
              <a:t>:</a:t>
            </a:r>
            <a:endParaRPr lang="en-US">
              <a:ea typeface="Calibri"/>
              <a:cs typeface="Calibri"/>
            </a:endParaRPr>
          </a:p>
          <a:p>
            <a:pPr marL="1543050" lvl="3" indent="-171450">
              <a:spcBef>
                <a:spcPct val="20000"/>
              </a:spcBef>
              <a:buFont typeface="Arial"/>
              <a:buChar char="•"/>
            </a:pPr>
            <a:r>
              <a:rPr lang="en-US" err="1"/>
              <a:t>Avsettelse</a:t>
            </a:r>
            <a:r>
              <a:rPr lang="en-US"/>
              <a:t> av </a:t>
            </a:r>
            <a:r>
              <a:rPr lang="en-US" err="1"/>
              <a:t>klagenemndas</a:t>
            </a:r>
            <a:r>
              <a:rPr lang="en-US"/>
              <a:t> </a:t>
            </a:r>
            <a:r>
              <a:rPr lang="en-US" err="1"/>
              <a:t>medlemmer</a:t>
            </a:r>
            <a:r>
              <a:rPr lang="en-US"/>
              <a:t> er </a:t>
            </a:r>
            <a:r>
              <a:rPr lang="en-US" err="1"/>
              <a:t>ikke</a:t>
            </a:r>
            <a:r>
              <a:rPr lang="en-US"/>
              <a:t> </a:t>
            </a:r>
            <a:r>
              <a:rPr lang="en-US" err="1"/>
              <a:t>fastlagt</a:t>
            </a:r>
            <a:r>
              <a:rPr lang="en-US"/>
              <a:t> </a:t>
            </a:r>
            <a:r>
              <a:rPr lang="en-US" err="1"/>
              <a:t>i</a:t>
            </a:r>
            <a:r>
              <a:rPr lang="en-US"/>
              <a:t> </a:t>
            </a:r>
            <a:r>
              <a:rPr lang="en-US" err="1"/>
              <a:t>særlige</a:t>
            </a:r>
            <a:r>
              <a:rPr lang="en-US"/>
              <a:t> </a:t>
            </a:r>
            <a:r>
              <a:rPr lang="en-US" err="1"/>
              <a:t>regler</a:t>
            </a:r>
            <a:r>
              <a:rPr lang="en-US"/>
              <a:t>, </a:t>
            </a:r>
            <a:r>
              <a:rPr lang="en-US" err="1"/>
              <a:t>i</a:t>
            </a:r>
            <a:r>
              <a:rPr lang="en-US"/>
              <a:t> </a:t>
            </a:r>
            <a:r>
              <a:rPr lang="en-US" err="1"/>
              <a:t>uttrykkelige</a:t>
            </a:r>
            <a:r>
              <a:rPr lang="en-US"/>
              <a:t> </a:t>
            </a:r>
            <a:r>
              <a:rPr lang="en-US" err="1"/>
              <a:t>lovbestemmelser</a:t>
            </a:r>
            <a:r>
              <a:rPr lang="en-US"/>
              <a:t>, </a:t>
            </a:r>
            <a:r>
              <a:rPr lang="en-US" err="1"/>
              <a:t>og</a:t>
            </a:r>
            <a:r>
              <a:rPr lang="en-US"/>
              <a:t> </a:t>
            </a:r>
            <a:r>
              <a:rPr lang="en-US" err="1"/>
              <a:t>klagenemnda</a:t>
            </a:r>
            <a:r>
              <a:rPr lang="en-US"/>
              <a:t> </a:t>
            </a:r>
            <a:r>
              <a:rPr lang="en-US" err="1"/>
              <a:t>kan</a:t>
            </a:r>
            <a:r>
              <a:rPr lang="en-US"/>
              <a:t> </a:t>
            </a:r>
            <a:r>
              <a:rPr lang="en-US" err="1"/>
              <a:t>derfor</a:t>
            </a:r>
            <a:r>
              <a:rPr lang="en-US"/>
              <a:t> </a:t>
            </a:r>
            <a:r>
              <a:rPr lang="en-US" err="1"/>
              <a:t>ikke</a:t>
            </a:r>
            <a:r>
              <a:rPr lang="en-US"/>
              <a:t> </a:t>
            </a:r>
            <a:r>
              <a:rPr lang="en-US" err="1"/>
              <a:t>anses</a:t>
            </a:r>
            <a:r>
              <a:rPr lang="en-US"/>
              <a:t> </a:t>
            </a:r>
            <a:r>
              <a:rPr lang="en-US" err="1"/>
              <a:t>uavhengig</a:t>
            </a:r>
            <a:r>
              <a:rPr lang="en-US"/>
              <a:t>.</a:t>
            </a:r>
            <a:endParaRPr lang="nb-NO"/>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AD8162D-E577-0E43-9009-C632478FEB77}" type="slidenum">
              <a:rPr lang="nb-NO" smtClean="0"/>
              <a:t>8</a:t>
            </a:fld>
            <a:endParaRPr lang="nb-NO"/>
          </a:p>
        </p:txBody>
      </p:sp>
    </p:spTree>
    <p:extLst>
      <p:ext uri="{BB962C8B-B14F-4D97-AF65-F5344CB8AC3E}">
        <p14:creationId xmlns:p14="http://schemas.microsoft.com/office/powerpoint/2010/main" val="9527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AD8162D-E577-0E43-9009-C632478FEB77}" type="slidenum">
              <a:rPr lang="nb-NO" smtClean="0"/>
              <a:t>9</a:t>
            </a:fld>
            <a:endParaRPr lang="nb-NO"/>
          </a:p>
        </p:txBody>
      </p:sp>
    </p:spTree>
    <p:extLst>
      <p:ext uri="{BB962C8B-B14F-4D97-AF65-F5344CB8AC3E}">
        <p14:creationId xmlns:p14="http://schemas.microsoft.com/office/powerpoint/2010/main" val="182924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AD8162D-E577-0E43-9009-C632478FEB77}" type="slidenum">
              <a:rPr lang="nb-NO" smtClean="0"/>
              <a:t>10</a:t>
            </a:fld>
            <a:endParaRPr lang="nb-NO"/>
          </a:p>
        </p:txBody>
      </p:sp>
    </p:spTree>
    <p:extLst>
      <p:ext uri="{BB962C8B-B14F-4D97-AF65-F5344CB8AC3E}">
        <p14:creationId xmlns:p14="http://schemas.microsoft.com/office/powerpoint/2010/main" val="1595115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Forside">
    <p:spTree>
      <p:nvGrpSpPr>
        <p:cNvPr id="1" name=""/>
        <p:cNvGrpSpPr/>
        <p:nvPr/>
      </p:nvGrpSpPr>
      <p:grpSpPr>
        <a:xfrm>
          <a:off x="0" y="0"/>
          <a:ext cx="0" cy="0"/>
          <a:chOff x="0" y="0"/>
          <a:chExt cx="0" cy="0"/>
        </a:xfrm>
      </p:grpSpPr>
      <p:pic>
        <p:nvPicPr>
          <p:cNvPr id="7" name="Bilde 6" descr="KNS_ppt_bil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871" cy="5148000"/>
          </a:xfrm>
          <a:prstGeom prst="rect">
            <a:avLst/>
          </a:prstGeom>
        </p:spPr>
      </p:pic>
      <p:pic>
        <p:nvPicPr>
          <p:cNvPr id="3" name="Picture 2"/>
          <p:cNvPicPr>
            <a:picLocks noChangeAspect="1"/>
          </p:cNvPicPr>
          <p:nvPr userDrawn="1"/>
        </p:nvPicPr>
        <p:blipFill>
          <a:blip r:embed="rId3"/>
          <a:stretch>
            <a:fillRect/>
          </a:stretch>
        </p:blipFill>
        <p:spPr>
          <a:xfrm>
            <a:off x="1883453" y="1344159"/>
            <a:ext cx="5378400" cy="501449"/>
          </a:xfrm>
          <a:prstGeom prst="rect">
            <a:avLst/>
          </a:prstGeom>
        </p:spPr>
      </p:pic>
    </p:spTree>
    <p:extLst>
      <p:ext uri="{BB962C8B-B14F-4D97-AF65-F5344CB8AC3E}">
        <p14:creationId xmlns:p14="http://schemas.microsoft.com/office/powerpoint/2010/main" val="409265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57200" y="815390"/>
            <a:ext cx="7772400" cy="1102519"/>
          </a:xfrm>
        </p:spPr>
        <p:txBody>
          <a:bodyPr/>
          <a:lstStyle>
            <a:lvl1pPr algn="l">
              <a:defRPr/>
            </a:lvl1pPr>
          </a:lstStyle>
          <a:p>
            <a:r>
              <a:rPr lang="nb-NO"/>
              <a:t>Klikk for å redigere tittelstil</a:t>
            </a:r>
          </a:p>
        </p:txBody>
      </p:sp>
      <p:sp>
        <p:nvSpPr>
          <p:cNvPr id="3" name="Undertittel 2"/>
          <p:cNvSpPr>
            <a:spLocks noGrp="1"/>
          </p:cNvSpPr>
          <p:nvPr>
            <p:ph type="subTitle" idx="1"/>
          </p:nvPr>
        </p:nvSpPr>
        <p:spPr>
          <a:xfrm>
            <a:off x="457199" y="1922351"/>
            <a:ext cx="7831667"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Date Placeholder 3"/>
          <p:cNvSpPr>
            <a:spLocks noGrp="1"/>
          </p:cNvSpPr>
          <p:nvPr>
            <p:ph type="dt" sz="half" idx="10"/>
          </p:nvPr>
        </p:nvSpPr>
        <p:spPr/>
        <p:txBody>
          <a:bodyPr/>
          <a:lstStyle/>
          <a:p>
            <a:fld id="{E6960525-A0C0-4BBF-A458-7CAB7316191F}" type="datetime1">
              <a:rPr lang="nb-NO" smtClean="0"/>
              <a:t>06.10.2023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E6CBFF5-EE0A-7F43-802C-81FD2C4034FF}" type="slidenum">
              <a:rPr lang="nb-NO" smtClean="0"/>
              <a:pPr/>
              <a:t>‹#›</a:t>
            </a:fld>
            <a:endParaRPr lang="nb-NO"/>
          </a:p>
        </p:txBody>
      </p:sp>
    </p:spTree>
    <p:extLst>
      <p:ext uri="{BB962C8B-B14F-4D97-AF65-F5344CB8AC3E}">
        <p14:creationId xmlns:p14="http://schemas.microsoft.com/office/powerpoint/2010/main" val="278925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457200" y="1200151"/>
            <a:ext cx="8229600" cy="31855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E6960525-A0C0-4BBF-A458-7CAB7316191F}" type="datetime1">
              <a:rPr lang="nb-NO" smtClean="0"/>
              <a:t>06.10.2023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E6CBFF5-EE0A-7F43-802C-81FD2C4034FF}" type="slidenum">
              <a:rPr lang="nb-NO" smtClean="0"/>
              <a:pPr/>
              <a:t>‹#›</a:t>
            </a:fld>
            <a:endParaRPr lang="nb-NO"/>
          </a:p>
        </p:txBody>
      </p:sp>
    </p:spTree>
    <p:extLst>
      <p:ext uri="{BB962C8B-B14F-4D97-AF65-F5344CB8AC3E}">
        <p14:creationId xmlns:p14="http://schemas.microsoft.com/office/powerpoint/2010/main" val="201466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1771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1771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Date Placeholder 4"/>
          <p:cNvSpPr>
            <a:spLocks noGrp="1"/>
          </p:cNvSpPr>
          <p:nvPr>
            <p:ph type="dt" sz="half" idx="10"/>
          </p:nvPr>
        </p:nvSpPr>
        <p:spPr/>
        <p:txBody>
          <a:bodyPr/>
          <a:lstStyle/>
          <a:p>
            <a:fld id="{E6960525-A0C0-4BBF-A458-7CAB7316191F}" type="datetime1">
              <a:rPr lang="nb-NO" smtClean="0"/>
              <a:t>06.10.2023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6E6CBFF5-EE0A-7F43-802C-81FD2C4034FF}" type="slidenum">
              <a:rPr lang="nb-NO" smtClean="0"/>
              <a:pPr/>
              <a:t>‹#›</a:t>
            </a:fld>
            <a:endParaRPr lang="nb-NO"/>
          </a:p>
        </p:txBody>
      </p:sp>
    </p:spTree>
    <p:extLst>
      <p:ext uri="{BB962C8B-B14F-4D97-AF65-F5344CB8AC3E}">
        <p14:creationId xmlns:p14="http://schemas.microsoft.com/office/powerpoint/2010/main" val="2284497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7" name="Tittel 1"/>
          <p:cNvSpPr>
            <a:spLocks noGrp="1"/>
          </p:cNvSpPr>
          <p:nvPr>
            <p:ph type="title"/>
          </p:nvPr>
        </p:nvSpPr>
        <p:spPr>
          <a:xfrm>
            <a:off x="584200" y="1025129"/>
            <a:ext cx="8229600" cy="857250"/>
          </a:xfrm>
        </p:spPr>
        <p:txBody>
          <a:bodyPr/>
          <a:lstStyle/>
          <a:p>
            <a:r>
              <a:rPr lang="nb-NO"/>
              <a:t>Klikk for å redigere tittelstil</a:t>
            </a:r>
          </a:p>
        </p:txBody>
      </p:sp>
      <p:sp>
        <p:nvSpPr>
          <p:cNvPr id="2" name="Date Placeholder 1"/>
          <p:cNvSpPr>
            <a:spLocks noGrp="1"/>
          </p:cNvSpPr>
          <p:nvPr>
            <p:ph type="dt" sz="half" idx="10"/>
          </p:nvPr>
        </p:nvSpPr>
        <p:spPr/>
        <p:txBody>
          <a:bodyPr/>
          <a:lstStyle/>
          <a:p>
            <a:fld id="{E6960525-A0C0-4BBF-A458-7CAB7316191F}" type="datetime1">
              <a:rPr lang="nb-NO" smtClean="0"/>
              <a:t>06.10.2023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6E6CBFF5-EE0A-7F43-802C-81FD2C4034FF}" type="slidenum">
              <a:rPr lang="nb-NO" smtClean="0"/>
              <a:pPr/>
              <a:t>‹#›</a:t>
            </a:fld>
            <a:endParaRPr lang="nb-NO"/>
          </a:p>
        </p:txBody>
      </p:sp>
    </p:spTree>
    <p:extLst>
      <p:ext uri="{BB962C8B-B14F-4D97-AF65-F5344CB8AC3E}">
        <p14:creationId xmlns:p14="http://schemas.microsoft.com/office/powerpoint/2010/main" val="577999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normAutofit/>
          </a:bodyPr>
          <a:lstStyle>
            <a:lvl1pPr algn="l">
              <a:defRPr sz="2200" b="0"/>
            </a:lvl1pPr>
          </a:lstStyle>
          <a:p>
            <a:r>
              <a:rPr lang="nb-NO"/>
              <a:t>Klikk for å redigere tittelstil</a:t>
            </a:r>
          </a:p>
        </p:txBody>
      </p:sp>
      <p:sp>
        <p:nvSpPr>
          <p:cNvPr id="3" name="Plassholder for innhold 2"/>
          <p:cNvSpPr>
            <a:spLocks noGrp="1"/>
          </p:cNvSpPr>
          <p:nvPr>
            <p:ph idx="1"/>
          </p:nvPr>
        </p:nvSpPr>
        <p:spPr>
          <a:xfrm>
            <a:off x="3575050" y="204788"/>
            <a:ext cx="5111750" cy="41809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3508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E6960525-A0C0-4BBF-A458-7CAB7316191F}" type="datetime1">
              <a:rPr lang="nb-NO" smtClean="0"/>
              <a:t>06.10.2023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6E6CBFF5-EE0A-7F43-802C-81FD2C4034FF}" type="slidenum">
              <a:rPr lang="nb-NO" smtClean="0"/>
              <a:pPr/>
              <a:t>‹#›</a:t>
            </a:fld>
            <a:endParaRPr lang="nb-NO"/>
          </a:p>
        </p:txBody>
      </p:sp>
    </p:spTree>
    <p:extLst>
      <p:ext uri="{BB962C8B-B14F-4D97-AF65-F5344CB8AC3E}">
        <p14:creationId xmlns:p14="http://schemas.microsoft.com/office/powerpoint/2010/main" val="1253635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noAutofit/>
          </a:bodyPr>
          <a:lstStyle>
            <a:lvl1pPr algn="l">
              <a:defRPr sz="2200" b="0"/>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1792288" y="4025504"/>
            <a:ext cx="5486400" cy="4533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E6960525-A0C0-4BBF-A458-7CAB7316191F}" type="datetime1">
              <a:rPr lang="nb-NO" smtClean="0"/>
              <a:t>06.10.2023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6E6CBFF5-EE0A-7F43-802C-81FD2C4034FF}" type="slidenum">
              <a:rPr lang="nb-NO" smtClean="0"/>
              <a:pPr/>
              <a:t>‹#›</a:t>
            </a:fld>
            <a:endParaRPr lang="nb-NO"/>
          </a:p>
        </p:txBody>
      </p:sp>
    </p:spTree>
    <p:extLst>
      <p:ext uri="{BB962C8B-B14F-4D97-AF65-F5344CB8AC3E}">
        <p14:creationId xmlns:p14="http://schemas.microsoft.com/office/powerpoint/2010/main" val="2550686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Bilde 5" descr="blå_forløpning.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6352"/>
            <a:ext cx="9143872" cy="5148000"/>
          </a:xfrm>
          <a:prstGeom prst="rect">
            <a:avLst/>
          </a:prstGeom>
        </p:spPr>
      </p:pic>
      <p:sp>
        <p:nvSpPr>
          <p:cNvPr id="2" name="Plassholder for tittel 1"/>
          <p:cNvSpPr>
            <a:spLocks noGrp="1"/>
          </p:cNvSpPr>
          <p:nvPr>
            <p:ph type="title"/>
          </p:nvPr>
        </p:nvSpPr>
        <p:spPr>
          <a:xfrm>
            <a:off x="457200" y="294879"/>
            <a:ext cx="8229600" cy="85725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200151"/>
            <a:ext cx="8229600" cy="322791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descr="KNS_Venstrestilt_kun_tekst_CMYK.eps"/>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44560" y="4564903"/>
            <a:ext cx="1246470" cy="367112"/>
          </a:xfrm>
          <a:prstGeom prst="rect">
            <a:avLst/>
          </a:prstGeom>
        </p:spPr>
      </p:pic>
      <p:sp>
        <p:nvSpPr>
          <p:cNvPr id="10" name="Plassholder for dato 2"/>
          <p:cNvSpPr>
            <a:spLocks noGrp="1"/>
          </p:cNvSpPr>
          <p:nvPr>
            <p:ph type="dt" sz="half" idx="2"/>
          </p:nvPr>
        </p:nvSpPr>
        <p:spPr>
          <a:xfrm>
            <a:off x="457200" y="4646617"/>
            <a:ext cx="1253067" cy="273844"/>
          </a:xfrm>
          <a:prstGeom prst="rect">
            <a:avLst/>
          </a:prstGeom>
        </p:spPr>
        <p:txBody>
          <a:bodyPr/>
          <a:lstStyle>
            <a:lvl1pPr>
              <a:defRPr sz="1000"/>
            </a:lvl1pPr>
          </a:lstStyle>
          <a:p>
            <a:fld id="{E6960525-A0C0-4BBF-A458-7CAB7316191F}" type="datetime1">
              <a:rPr lang="nb-NO" smtClean="0"/>
              <a:t>06.10.2023</a:t>
            </a:fld>
            <a:endParaRPr lang="nb-NO"/>
          </a:p>
        </p:txBody>
      </p:sp>
      <p:sp>
        <p:nvSpPr>
          <p:cNvPr id="11" name="Plassholder for bunntekst 3"/>
          <p:cNvSpPr>
            <a:spLocks noGrp="1"/>
          </p:cNvSpPr>
          <p:nvPr>
            <p:ph type="ftr" sz="quarter" idx="3"/>
          </p:nvPr>
        </p:nvSpPr>
        <p:spPr>
          <a:xfrm>
            <a:off x="1710267" y="4646616"/>
            <a:ext cx="4673600" cy="273844"/>
          </a:xfrm>
          <a:prstGeom prst="rect">
            <a:avLst/>
          </a:prstGeom>
        </p:spPr>
        <p:txBody>
          <a:bodyPr/>
          <a:lstStyle>
            <a:lvl1pPr>
              <a:defRPr sz="1000"/>
            </a:lvl1pPr>
          </a:lstStyle>
          <a:p>
            <a:endParaRPr lang="nb-NO"/>
          </a:p>
        </p:txBody>
      </p:sp>
      <p:sp>
        <p:nvSpPr>
          <p:cNvPr id="15" name="Plassholder for lysbildenummer 5"/>
          <p:cNvSpPr>
            <a:spLocks noGrp="1"/>
          </p:cNvSpPr>
          <p:nvPr>
            <p:ph type="sldNum" sz="quarter" idx="4"/>
          </p:nvPr>
        </p:nvSpPr>
        <p:spPr>
          <a:xfrm>
            <a:off x="6383867" y="4646617"/>
            <a:ext cx="1075262" cy="273844"/>
          </a:xfrm>
          <a:prstGeom prst="rect">
            <a:avLst/>
          </a:prstGeom>
        </p:spPr>
        <p:txBody>
          <a:bodyPr vert="horz" lIns="91440" tIns="45720" rIns="91440" bIns="45720" rtlCol="0" anchor="ctr"/>
          <a:lstStyle>
            <a:lvl1pPr algn="r">
              <a:defRPr sz="1000">
                <a:solidFill>
                  <a:schemeClr val="tx1"/>
                </a:solidFill>
              </a:defRPr>
            </a:lvl1pPr>
          </a:lstStyle>
          <a:p>
            <a:fld id="{6E6CBFF5-EE0A-7F43-802C-81FD2C4034FF}" type="slidenum">
              <a:rPr lang="nb-NO" smtClean="0"/>
              <a:pPr/>
              <a:t>‹#›</a:t>
            </a:fld>
            <a:endParaRPr lang="nb-NO"/>
          </a:p>
        </p:txBody>
      </p:sp>
    </p:spTree>
    <p:extLst>
      <p:ext uri="{BB962C8B-B14F-4D97-AF65-F5344CB8AC3E}">
        <p14:creationId xmlns:p14="http://schemas.microsoft.com/office/powerpoint/2010/main" val="4285263758"/>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50" r:id="rId3"/>
    <p:sldLayoutId id="2147483652" r:id="rId4"/>
    <p:sldLayoutId id="2147483655" r:id="rId5"/>
    <p:sldLayoutId id="2147483656" r:id="rId6"/>
    <p:sldLayoutId id="2147483657" r:id="rId7"/>
  </p:sldLayoutIdLst>
  <p:hf hdr="0"/>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240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12DE0-B79B-E7B9-23E7-86D67FFA357B}"/>
              </a:ext>
            </a:extLst>
          </p:cNvPr>
          <p:cNvSpPr>
            <a:spLocks noGrp="1"/>
          </p:cNvSpPr>
          <p:nvPr>
            <p:ph type="title"/>
          </p:nvPr>
        </p:nvSpPr>
        <p:spPr>
          <a:xfrm>
            <a:off x="457200" y="294879"/>
            <a:ext cx="8229600" cy="857250"/>
          </a:xfrm>
        </p:spPr>
        <p:txBody>
          <a:bodyPr anchor="ctr">
            <a:normAutofit/>
          </a:bodyPr>
          <a:lstStyle/>
          <a:p>
            <a:r>
              <a:rPr lang="nb-NO" dirty="0"/>
              <a:t>Oppsummering</a:t>
            </a:r>
          </a:p>
        </p:txBody>
      </p:sp>
      <p:sp>
        <p:nvSpPr>
          <p:cNvPr id="4" name="Plassholder for dato 3">
            <a:extLst>
              <a:ext uri="{FF2B5EF4-FFF2-40B4-BE49-F238E27FC236}">
                <a16:creationId xmlns:a16="http://schemas.microsoft.com/office/drawing/2014/main" id="{8ABEDA4E-76CD-637B-AEEA-F142834DA029}"/>
              </a:ext>
            </a:extLst>
          </p:cNvPr>
          <p:cNvSpPr>
            <a:spLocks noGrp="1"/>
          </p:cNvSpPr>
          <p:nvPr>
            <p:ph type="dt" sz="half" idx="10"/>
          </p:nvPr>
        </p:nvSpPr>
        <p:spPr>
          <a:xfrm>
            <a:off x="457200" y="4646617"/>
            <a:ext cx="1253067" cy="273844"/>
          </a:xfrm>
        </p:spPr>
        <p:txBody>
          <a:bodyPr>
            <a:normAutofit/>
          </a:bodyPr>
          <a:lstStyle/>
          <a:p>
            <a:pPr>
              <a:spcAft>
                <a:spcPts val="600"/>
              </a:spcAft>
            </a:pPr>
            <a:fld id="{E6960525-A0C0-4BBF-A458-7CAB7316191F}" type="datetime1">
              <a:rPr lang="nb-NO" smtClean="0"/>
              <a:pPr>
                <a:spcAft>
                  <a:spcPts val="600"/>
                </a:spcAft>
              </a:pPr>
              <a:t>06.10.2023</a:t>
            </a:fld>
            <a:endParaRPr lang="nb-NO"/>
          </a:p>
        </p:txBody>
      </p:sp>
      <p:sp>
        <p:nvSpPr>
          <p:cNvPr id="12" name="Footer Placeholder 4">
            <a:extLst>
              <a:ext uri="{FF2B5EF4-FFF2-40B4-BE49-F238E27FC236}">
                <a16:creationId xmlns:a16="http://schemas.microsoft.com/office/drawing/2014/main" id="{6677EFDA-1541-F458-80E4-D5A591185BB8}"/>
              </a:ext>
            </a:extLst>
          </p:cNvPr>
          <p:cNvSpPr>
            <a:spLocks noGrp="1"/>
          </p:cNvSpPr>
          <p:nvPr>
            <p:ph type="ftr" sz="quarter" idx="11"/>
          </p:nvPr>
        </p:nvSpPr>
        <p:spPr>
          <a:xfrm>
            <a:off x="1710267" y="4646616"/>
            <a:ext cx="4673600" cy="273844"/>
          </a:xfrm>
        </p:spPr>
        <p:txBody>
          <a:bodyPr/>
          <a:lstStyle/>
          <a:p>
            <a:endParaRPr lang="nb-NO"/>
          </a:p>
        </p:txBody>
      </p:sp>
      <p:sp>
        <p:nvSpPr>
          <p:cNvPr id="6" name="Plassholder for lysbildenummer 5">
            <a:extLst>
              <a:ext uri="{FF2B5EF4-FFF2-40B4-BE49-F238E27FC236}">
                <a16:creationId xmlns:a16="http://schemas.microsoft.com/office/drawing/2014/main" id="{3B307C23-4895-1F4A-7FE6-FAAF2E388D59}"/>
              </a:ext>
            </a:extLst>
          </p:cNvPr>
          <p:cNvSpPr>
            <a:spLocks noGrp="1"/>
          </p:cNvSpPr>
          <p:nvPr>
            <p:ph type="sldNum" sz="quarter" idx="12"/>
          </p:nvPr>
        </p:nvSpPr>
        <p:spPr>
          <a:xfrm>
            <a:off x="6383867" y="4646617"/>
            <a:ext cx="1075262" cy="273844"/>
          </a:xfrm>
        </p:spPr>
        <p:txBody>
          <a:bodyPr anchor="ctr">
            <a:normAutofit/>
          </a:bodyPr>
          <a:lstStyle/>
          <a:p>
            <a:pPr>
              <a:spcAft>
                <a:spcPts val="600"/>
              </a:spcAft>
            </a:pPr>
            <a:fld id="{6E6CBFF5-EE0A-7F43-802C-81FD2C4034FF}" type="slidenum">
              <a:rPr lang="nb-NO" smtClean="0"/>
              <a:pPr>
                <a:spcAft>
                  <a:spcPts val="600"/>
                </a:spcAft>
              </a:pPr>
              <a:t>10</a:t>
            </a:fld>
            <a:endParaRPr lang="nb-NO"/>
          </a:p>
        </p:txBody>
      </p:sp>
      <p:graphicFrame>
        <p:nvGraphicFramePr>
          <p:cNvPr id="8" name="Plassholder for innhold 2">
            <a:extLst>
              <a:ext uri="{FF2B5EF4-FFF2-40B4-BE49-F238E27FC236}">
                <a16:creationId xmlns:a16="http://schemas.microsoft.com/office/drawing/2014/main" id="{91F85122-6284-73D6-162D-D85A26C652A3}"/>
              </a:ext>
            </a:extLst>
          </p:cNvPr>
          <p:cNvGraphicFramePr>
            <a:graphicFrameLocks noGrp="1"/>
          </p:cNvGraphicFramePr>
          <p:nvPr>
            <p:ph idx="1"/>
            <p:extLst>
              <p:ext uri="{D42A27DB-BD31-4B8C-83A1-F6EECF244321}">
                <p14:modId xmlns:p14="http://schemas.microsoft.com/office/powerpoint/2010/main" val="3587745329"/>
              </p:ext>
            </p:extLst>
          </p:nvPr>
        </p:nvGraphicFramePr>
        <p:xfrm>
          <a:off x="457200" y="1200151"/>
          <a:ext cx="8229600" cy="3185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1372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B62A9AF-4EC8-60CC-0A5D-CB95C59415E4}"/>
              </a:ext>
            </a:extLst>
          </p:cNvPr>
          <p:cNvSpPr>
            <a:spLocks noGrp="1"/>
          </p:cNvSpPr>
          <p:nvPr>
            <p:ph type="title"/>
          </p:nvPr>
        </p:nvSpPr>
        <p:spPr>
          <a:xfrm>
            <a:off x="457200" y="294879"/>
            <a:ext cx="8229600" cy="857250"/>
          </a:xfrm>
        </p:spPr>
        <p:txBody>
          <a:bodyPr/>
          <a:lstStyle/>
          <a:p>
            <a:r>
              <a:rPr lang="en-US" dirty="0" err="1"/>
              <a:t>Takk</a:t>
            </a:r>
            <a:r>
              <a:rPr lang="en-US" dirty="0"/>
              <a:t> for meg!</a:t>
            </a:r>
          </a:p>
        </p:txBody>
      </p:sp>
      <p:pic>
        <p:nvPicPr>
          <p:cNvPr id="9" name="Bilde 8">
            <a:extLst>
              <a:ext uri="{FF2B5EF4-FFF2-40B4-BE49-F238E27FC236}">
                <a16:creationId xmlns:a16="http://schemas.microsoft.com/office/drawing/2014/main" id="{9F1B73E5-4A85-CF4C-A276-BCCFFA660551}"/>
              </a:ext>
            </a:extLst>
          </p:cNvPr>
          <p:cNvPicPr>
            <a:picLocks noChangeAspect="1"/>
          </p:cNvPicPr>
          <p:nvPr/>
        </p:nvPicPr>
        <p:blipFill rotWithShape="1">
          <a:blip r:embed="rId3"/>
          <a:srcRect t="24307" b="17702"/>
          <a:stretch/>
        </p:blipFill>
        <p:spPr>
          <a:xfrm>
            <a:off x="457200" y="1045029"/>
            <a:ext cx="8229600" cy="3292682"/>
          </a:xfrm>
          <a:prstGeom prst="rect">
            <a:avLst/>
          </a:prstGeom>
          <a:noFill/>
        </p:spPr>
      </p:pic>
      <p:sp>
        <p:nvSpPr>
          <p:cNvPr id="5" name="Plassholder for dato 4">
            <a:extLst>
              <a:ext uri="{FF2B5EF4-FFF2-40B4-BE49-F238E27FC236}">
                <a16:creationId xmlns:a16="http://schemas.microsoft.com/office/drawing/2014/main" id="{125B24BB-1413-0519-19AC-064652A37412}"/>
              </a:ext>
            </a:extLst>
          </p:cNvPr>
          <p:cNvSpPr>
            <a:spLocks noGrp="1"/>
          </p:cNvSpPr>
          <p:nvPr>
            <p:ph type="dt" sz="half" idx="10"/>
          </p:nvPr>
        </p:nvSpPr>
        <p:spPr>
          <a:xfrm>
            <a:off x="457200" y="4646617"/>
            <a:ext cx="1253067" cy="273844"/>
          </a:xfrm>
        </p:spPr>
        <p:txBody>
          <a:bodyPr>
            <a:normAutofit/>
          </a:bodyPr>
          <a:lstStyle/>
          <a:p>
            <a:pPr>
              <a:spcAft>
                <a:spcPts val="600"/>
              </a:spcAft>
            </a:pPr>
            <a:fld id="{E6960525-A0C0-4BBF-A458-7CAB7316191F}" type="datetime1">
              <a:rPr lang="nb-NO" smtClean="0"/>
              <a:pPr>
                <a:spcAft>
                  <a:spcPts val="600"/>
                </a:spcAft>
              </a:pPr>
              <a:t>06.10.2023</a:t>
            </a:fld>
            <a:endParaRPr lang="nb-NO"/>
          </a:p>
        </p:txBody>
      </p:sp>
      <p:sp>
        <p:nvSpPr>
          <p:cNvPr id="16" name="Footer Placeholder 4">
            <a:extLst>
              <a:ext uri="{FF2B5EF4-FFF2-40B4-BE49-F238E27FC236}">
                <a16:creationId xmlns:a16="http://schemas.microsoft.com/office/drawing/2014/main" id="{06DFBA93-C107-B211-BC60-0A4A41ED2DFC}"/>
              </a:ext>
            </a:extLst>
          </p:cNvPr>
          <p:cNvSpPr>
            <a:spLocks noGrp="1"/>
          </p:cNvSpPr>
          <p:nvPr>
            <p:ph type="ftr" sz="quarter" idx="11"/>
          </p:nvPr>
        </p:nvSpPr>
        <p:spPr>
          <a:xfrm>
            <a:off x="1710267" y="4646616"/>
            <a:ext cx="4673600" cy="273844"/>
          </a:xfrm>
        </p:spPr>
        <p:txBody>
          <a:bodyPr/>
          <a:lstStyle/>
          <a:p>
            <a:endParaRPr lang="nb-NO"/>
          </a:p>
        </p:txBody>
      </p:sp>
      <p:sp>
        <p:nvSpPr>
          <p:cNvPr id="7" name="Plassholder for lysbildenummer 6">
            <a:extLst>
              <a:ext uri="{FF2B5EF4-FFF2-40B4-BE49-F238E27FC236}">
                <a16:creationId xmlns:a16="http://schemas.microsoft.com/office/drawing/2014/main" id="{BEAAC123-6E9A-FC47-1FCA-E6B76EF9A03A}"/>
              </a:ext>
            </a:extLst>
          </p:cNvPr>
          <p:cNvSpPr>
            <a:spLocks noGrp="1"/>
          </p:cNvSpPr>
          <p:nvPr>
            <p:ph type="sldNum" sz="quarter" idx="12"/>
          </p:nvPr>
        </p:nvSpPr>
        <p:spPr>
          <a:xfrm>
            <a:off x="6383867" y="4646617"/>
            <a:ext cx="1075262" cy="273844"/>
          </a:xfrm>
        </p:spPr>
        <p:txBody>
          <a:bodyPr anchor="ctr">
            <a:normAutofit/>
          </a:bodyPr>
          <a:lstStyle/>
          <a:p>
            <a:pPr>
              <a:spcAft>
                <a:spcPts val="600"/>
              </a:spcAft>
            </a:pPr>
            <a:fld id="{6E6CBFF5-EE0A-7F43-802C-81FD2C4034FF}" type="slidenum">
              <a:rPr lang="nb-NO" smtClean="0"/>
              <a:pPr>
                <a:spcAft>
                  <a:spcPts val="600"/>
                </a:spcAft>
              </a:pPr>
              <a:t>11</a:t>
            </a:fld>
            <a:endParaRPr lang="nb-NO"/>
          </a:p>
        </p:txBody>
      </p:sp>
    </p:spTree>
    <p:extLst>
      <p:ext uri="{BB962C8B-B14F-4D97-AF65-F5344CB8AC3E}">
        <p14:creationId xmlns:p14="http://schemas.microsoft.com/office/powerpoint/2010/main" val="155879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F0C9-41FA-6969-3133-5BEF0648ED94}"/>
              </a:ext>
            </a:extLst>
          </p:cNvPr>
          <p:cNvSpPr>
            <a:spLocks noGrp="1"/>
          </p:cNvSpPr>
          <p:nvPr>
            <p:ph type="title"/>
          </p:nvPr>
        </p:nvSpPr>
        <p:spPr>
          <a:xfrm>
            <a:off x="457200" y="294879"/>
            <a:ext cx="8229600" cy="857250"/>
          </a:xfrm>
        </p:spPr>
        <p:txBody>
          <a:bodyPr anchor="ctr">
            <a:normAutofit/>
          </a:bodyPr>
          <a:lstStyle/>
          <a:p>
            <a:pPr>
              <a:lnSpc>
                <a:spcPct val="90000"/>
              </a:lnSpc>
            </a:pPr>
            <a:r>
              <a:rPr lang="en-US" sz="2500" err="1"/>
              <a:t>Klagenemndssekretariatet</a:t>
            </a:r>
            <a:r>
              <a:rPr lang="en-US" sz="2500"/>
              <a:t> (KNSE)</a:t>
            </a:r>
            <a:br>
              <a:rPr lang="en-US" sz="2500"/>
            </a:br>
            <a:endParaRPr lang="en-US" sz="2500"/>
          </a:p>
        </p:txBody>
      </p:sp>
      <p:sp>
        <p:nvSpPr>
          <p:cNvPr id="4" name="Date Placeholder 3">
            <a:extLst>
              <a:ext uri="{FF2B5EF4-FFF2-40B4-BE49-F238E27FC236}">
                <a16:creationId xmlns:a16="http://schemas.microsoft.com/office/drawing/2014/main" id="{CAF0F944-97C3-66A1-D47A-5C72129ACED8}"/>
              </a:ext>
            </a:extLst>
          </p:cNvPr>
          <p:cNvSpPr>
            <a:spLocks noGrp="1"/>
          </p:cNvSpPr>
          <p:nvPr>
            <p:ph type="dt" sz="half" idx="10"/>
          </p:nvPr>
        </p:nvSpPr>
        <p:spPr>
          <a:xfrm>
            <a:off x="457200" y="4646617"/>
            <a:ext cx="1253067" cy="273844"/>
          </a:xfrm>
        </p:spPr>
        <p:txBody>
          <a:bodyPr>
            <a:normAutofit/>
          </a:bodyPr>
          <a:lstStyle/>
          <a:p>
            <a:pPr>
              <a:spcAft>
                <a:spcPts val="600"/>
              </a:spcAft>
            </a:pPr>
            <a:fld id="{E6960525-A0C0-4BBF-A458-7CAB7316191F}" type="datetime1">
              <a:rPr lang="nb-NO" smtClean="0"/>
              <a:pPr>
                <a:spcAft>
                  <a:spcPts val="600"/>
                </a:spcAft>
              </a:pPr>
              <a:t>06.10.2023</a:t>
            </a:fld>
            <a:endParaRPr lang="nb-NO"/>
          </a:p>
        </p:txBody>
      </p:sp>
      <p:sp>
        <p:nvSpPr>
          <p:cNvPr id="12" name="Footer Placeholder 4">
            <a:extLst>
              <a:ext uri="{FF2B5EF4-FFF2-40B4-BE49-F238E27FC236}">
                <a16:creationId xmlns:a16="http://schemas.microsoft.com/office/drawing/2014/main" id="{24722E19-B70D-DAB5-970A-1E0503C6AFB9}"/>
              </a:ext>
            </a:extLst>
          </p:cNvPr>
          <p:cNvSpPr>
            <a:spLocks noGrp="1"/>
          </p:cNvSpPr>
          <p:nvPr>
            <p:ph type="ftr" sz="quarter" idx="11"/>
          </p:nvPr>
        </p:nvSpPr>
        <p:spPr>
          <a:xfrm>
            <a:off x="1710267" y="4646616"/>
            <a:ext cx="4673600" cy="273844"/>
          </a:xfrm>
        </p:spPr>
        <p:txBody>
          <a:bodyPr/>
          <a:lstStyle/>
          <a:p>
            <a:endParaRPr lang="nb-NO"/>
          </a:p>
        </p:txBody>
      </p:sp>
      <p:sp>
        <p:nvSpPr>
          <p:cNvPr id="6" name="Slide Number Placeholder 5">
            <a:extLst>
              <a:ext uri="{FF2B5EF4-FFF2-40B4-BE49-F238E27FC236}">
                <a16:creationId xmlns:a16="http://schemas.microsoft.com/office/drawing/2014/main" id="{F20687D3-5AD8-D95F-DDC2-422EB206A333}"/>
              </a:ext>
            </a:extLst>
          </p:cNvPr>
          <p:cNvSpPr>
            <a:spLocks noGrp="1"/>
          </p:cNvSpPr>
          <p:nvPr>
            <p:ph type="sldNum" sz="quarter" idx="12"/>
          </p:nvPr>
        </p:nvSpPr>
        <p:spPr>
          <a:xfrm>
            <a:off x="6383867" y="4646617"/>
            <a:ext cx="1075262" cy="273844"/>
          </a:xfrm>
        </p:spPr>
        <p:txBody>
          <a:bodyPr anchor="ctr">
            <a:normAutofit/>
          </a:bodyPr>
          <a:lstStyle/>
          <a:p>
            <a:pPr>
              <a:spcAft>
                <a:spcPts val="600"/>
              </a:spcAft>
            </a:pPr>
            <a:fld id="{6E6CBFF5-EE0A-7F43-802C-81FD2C4034FF}" type="slidenum">
              <a:rPr lang="nb-NO" smtClean="0"/>
              <a:pPr>
                <a:spcAft>
                  <a:spcPts val="600"/>
                </a:spcAft>
              </a:pPr>
              <a:t>2</a:t>
            </a:fld>
            <a:endParaRPr lang="nb-NO"/>
          </a:p>
        </p:txBody>
      </p:sp>
      <p:graphicFrame>
        <p:nvGraphicFramePr>
          <p:cNvPr id="8" name="Content Placeholder 2">
            <a:extLst>
              <a:ext uri="{FF2B5EF4-FFF2-40B4-BE49-F238E27FC236}">
                <a16:creationId xmlns:a16="http://schemas.microsoft.com/office/drawing/2014/main" id="{D3232EFA-C344-26E0-AAC3-CE0995DD241F}"/>
              </a:ext>
            </a:extLst>
          </p:cNvPr>
          <p:cNvGraphicFramePr>
            <a:graphicFrameLocks noGrp="1"/>
          </p:cNvGraphicFramePr>
          <p:nvPr>
            <p:ph idx="1"/>
            <p:extLst>
              <p:ext uri="{D42A27DB-BD31-4B8C-83A1-F6EECF244321}">
                <p14:modId xmlns:p14="http://schemas.microsoft.com/office/powerpoint/2010/main" val="2555355075"/>
              </p:ext>
            </p:extLst>
          </p:nvPr>
        </p:nvGraphicFramePr>
        <p:xfrm>
          <a:off x="457200" y="1200151"/>
          <a:ext cx="8229600" cy="3185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9631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C65A0D-B2CE-6751-D17F-8F767E24D7B4}"/>
              </a:ext>
            </a:extLst>
          </p:cNvPr>
          <p:cNvSpPr>
            <a:spLocks noGrp="1"/>
          </p:cNvSpPr>
          <p:nvPr>
            <p:ph type="title"/>
          </p:nvPr>
        </p:nvSpPr>
        <p:spPr>
          <a:xfrm>
            <a:off x="457200" y="294879"/>
            <a:ext cx="8229600" cy="857250"/>
          </a:xfrm>
        </p:spPr>
        <p:txBody>
          <a:bodyPr anchor="ctr">
            <a:normAutofit/>
          </a:bodyPr>
          <a:lstStyle/>
          <a:p>
            <a:r>
              <a:rPr lang="nb-NO" dirty="0"/>
              <a:t>Nemndene vi betjener</a:t>
            </a:r>
          </a:p>
        </p:txBody>
      </p:sp>
      <p:pic>
        <p:nvPicPr>
          <p:cNvPr id="9" name="Plassholder for innhold 8" descr="Et bilde som inneholder tekst, bokhylle, Utgivelse, hylle&#10;&#10;Automatisk generert beskrivelse">
            <a:extLst>
              <a:ext uri="{FF2B5EF4-FFF2-40B4-BE49-F238E27FC236}">
                <a16:creationId xmlns:a16="http://schemas.microsoft.com/office/drawing/2014/main" id="{687A4764-DAC2-736D-4849-07C4E0473A6B}"/>
              </a:ext>
            </a:extLst>
          </p:cNvPr>
          <p:cNvPicPr>
            <a:picLocks noGrp="1" noChangeAspect="1"/>
          </p:cNvPicPr>
          <p:nvPr>
            <p:ph sz="half" idx="2"/>
          </p:nvPr>
        </p:nvPicPr>
        <p:blipFill>
          <a:blip r:embed="rId3"/>
          <a:stretch>
            <a:fillRect/>
          </a:stretch>
        </p:blipFill>
        <p:spPr>
          <a:xfrm>
            <a:off x="5006975" y="1561836"/>
            <a:ext cx="3679825" cy="2453216"/>
          </a:xfrm>
        </p:spPr>
      </p:pic>
      <p:sp>
        <p:nvSpPr>
          <p:cNvPr id="4" name="Plassholder for dato 3">
            <a:extLst>
              <a:ext uri="{FF2B5EF4-FFF2-40B4-BE49-F238E27FC236}">
                <a16:creationId xmlns:a16="http://schemas.microsoft.com/office/drawing/2014/main" id="{8F6F562B-0DBB-25E0-1D5F-3C33502E509C}"/>
              </a:ext>
            </a:extLst>
          </p:cNvPr>
          <p:cNvSpPr>
            <a:spLocks noGrp="1"/>
          </p:cNvSpPr>
          <p:nvPr>
            <p:ph type="dt" sz="half" idx="10"/>
          </p:nvPr>
        </p:nvSpPr>
        <p:spPr>
          <a:xfrm>
            <a:off x="457200" y="4646617"/>
            <a:ext cx="1253067" cy="273844"/>
          </a:xfrm>
        </p:spPr>
        <p:txBody>
          <a:bodyPr>
            <a:normAutofit/>
          </a:bodyPr>
          <a:lstStyle/>
          <a:p>
            <a:pPr>
              <a:spcAft>
                <a:spcPts val="600"/>
              </a:spcAft>
            </a:pPr>
            <a:fld id="{E6960525-A0C0-4BBF-A458-7CAB7316191F}" type="datetime1">
              <a:rPr lang="nb-NO" smtClean="0"/>
              <a:pPr>
                <a:spcAft>
                  <a:spcPts val="600"/>
                </a:spcAft>
              </a:pPr>
              <a:t>06.10.2023</a:t>
            </a:fld>
            <a:endParaRPr lang="nb-NO"/>
          </a:p>
        </p:txBody>
      </p:sp>
      <p:sp>
        <p:nvSpPr>
          <p:cNvPr id="26" name="Footer Placeholder 5">
            <a:extLst>
              <a:ext uri="{FF2B5EF4-FFF2-40B4-BE49-F238E27FC236}">
                <a16:creationId xmlns:a16="http://schemas.microsoft.com/office/drawing/2014/main" id="{96A1D696-91C5-EEA4-771B-726A8125891A}"/>
              </a:ext>
            </a:extLst>
          </p:cNvPr>
          <p:cNvSpPr>
            <a:spLocks noGrp="1"/>
          </p:cNvSpPr>
          <p:nvPr>
            <p:ph type="ftr" sz="quarter" idx="11"/>
          </p:nvPr>
        </p:nvSpPr>
        <p:spPr>
          <a:xfrm>
            <a:off x="1710267" y="4646616"/>
            <a:ext cx="4673600" cy="273844"/>
          </a:xfrm>
        </p:spPr>
        <p:txBody>
          <a:bodyPr/>
          <a:lstStyle/>
          <a:p>
            <a:endParaRPr lang="nb-NO"/>
          </a:p>
        </p:txBody>
      </p:sp>
      <p:sp>
        <p:nvSpPr>
          <p:cNvPr id="6" name="Plassholder for lysbildenummer 5">
            <a:extLst>
              <a:ext uri="{FF2B5EF4-FFF2-40B4-BE49-F238E27FC236}">
                <a16:creationId xmlns:a16="http://schemas.microsoft.com/office/drawing/2014/main" id="{E4C41328-5ABC-817A-FFEE-431800D71084}"/>
              </a:ext>
            </a:extLst>
          </p:cNvPr>
          <p:cNvSpPr>
            <a:spLocks noGrp="1"/>
          </p:cNvSpPr>
          <p:nvPr>
            <p:ph type="sldNum" sz="quarter" idx="12"/>
          </p:nvPr>
        </p:nvSpPr>
        <p:spPr>
          <a:xfrm>
            <a:off x="6383867" y="4646617"/>
            <a:ext cx="1075262" cy="273844"/>
          </a:xfrm>
        </p:spPr>
        <p:txBody>
          <a:bodyPr anchor="ctr">
            <a:normAutofit/>
          </a:bodyPr>
          <a:lstStyle/>
          <a:p>
            <a:pPr>
              <a:spcAft>
                <a:spcPts val="600"/>
              </a:spcAft>
            </a:pPr>
            <a:fld id="{6E6CBFF5-EE0A-7F43-802C-81FD2C4034FF}" type="slidenum">
              <a:rPr lang="nb-NO" smtClean="0"/>
              <a:pPr>
                <a:spcAft>
                  <a:spcPts val="600"/>
                </a:spcAft>
              </a:pPr>
              <a:t>3</a:t>
            </a:fld>
            <a:endParaRPr lang="nb-NO"/>
          </a:p>
        </p:txBody>
      </p:sp>
      <p:graphicFrame>
        <p:nvGraphicFramePr>
          <p:cNvPr id="27" name="Plassholder for innhold 2">
            <a:extLst>
              <a:ext uri="{FF2B5EF4-FFF2-40B4-BE49-F238E27FC236}">
                <a16:creationId xmlns:a16="http://schemas.microsoft.com/office/drawing/2014/main" id="{F1021CCE-BC90-E42D-8A20-F3E03C361671}"/>
              </a:ext>
            </a:extLst>
          </p:cNvPr>
          <p:cNvGraphicFramePr>
            <a:graphicFrameLocks noGrp="1"/>
          </p:cNvGraphicFramePr>
          <p:nvPr>
            <p:ph sz="half" idx="1"/>
            <p:extLst>
              <p:ext uri="{D42A27DB-BD31-4B8C-83A1-F6EECF244321}">
                <p14:modId xmlns:p14="http://schemas.microsoft.com/office/powerpoint/2010/main" val="3333808008"/>
              </p:ext>
            </p:extLst>
          </p:nvPr>
        </p:nvGraphicFramePr>
        <p:xfrm>
          <a:off x="457200" y="1200151"/>
          <a:ext cx="4038600" cy="31771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736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D05650-233E-4C6E-4581-853CE541D17F}"/>
              </a:ext>
            </a:extLst>
          </p:cNvPr>
          <p:cNvSpPr>
            <a:spLocks noGrp="1"/>
          </p:cNvSpPr>
          <p:nvPr>
            <p:ph type="title"/>
          </p:nvPr>
        </p:nvSpPr>
        <p:spPr>
          <a:xfrm>
            <a:off x="457200" y="294879"/>
            <a:ext cx="8229600" cy="857250"/>
          </a:xfrm>
        </p:spPr>
        <p:txBody>
          <a:bodyPr anchor="ctr">
            <a:normAutofit/>
          </a:bodyPr>
          <a:lstStyle/>
          <a:p>
            <a:r>
              <a:rPr lang="nb-NO" dirty="0"/>
              <a:t>EURNOR- Sesjon 2</a:t>
            </a:r>
          </a:p>
        </p:txBody>
      </p:sp>
      <p:sp>
        <p:nvSpPr>
          <p:cNvPr id="4" name="Plassholder for dato 3">
            <a:extLst>
              <a:ext uri="{FF2B5EF4-FFF2-40B4-BE49-F238E27FC236}">
                <a16:creationId xmlns:a16="http://schemas.microsoft.com/office/drawing/2014/main" id="{5CE714A1-A587-ECFE-D777-F8D22EB7598E}"/>
              </a:ext>
            </a:extLst>
          </p:cNvPr>
          <p:cNvSpPr>
            <a:spLocks noGrp="1"/>
          </p:cNvSpPr>
          <p:nvPr>
            <p:ph type="dt" sz="half" idx="10"/>
          </p:nvPr>
        </p:nvSpPr>
        <p:spPr>
          <a:xfrm>
            <a:off x="457200" y="4646617"/>
            <a:ext cx="1253067" cy="273844"/>
          </a:xfrm>
        </p:spPr>
        <p:txBody>
          <a:bodyPr>
            <a:normAutofit/>
          </a:bodyPr>
          <a:lstStyle/>
          <a:p>
            <a:pPr>
              <a:spcAft>
                <a:spcPts val="600"/>
              </a:spcAft>
            </a:pPr>
            <a:fld id="{E6960525-A0C0-4BBF-A458-7CAB7316191F}" type="datetime1">
              <a:rPr lang="nb-NO" smtClean="0"/>
              <a:pPr>
                <a:spcAft>
                  <a:spcPts val="600"/>
                </a:spcAft>
              </a:pPr>
              <a:t>06.10.2023</a:t>
            </a:fld>
            <a:endParaRPr lang="nb-NO"/>
          </a:p>
        </p:txBody>
      </p:sp>
      <p:sp>
        <p:nvSpPr>
          <p:cNvPr id="21" name="Footer Placeholder 4">
            <a:extLst>
              <a:ext uri="{FF2B5EF4-FFF2-40B4-BE49-F238E27FC236}">
                <a16:creationId xmlns:a16="http://schemas.microsoft.com/office/drawing/2014/main" id="{A8CC4B09-98ED-A44C-0A7D-EF6074A5CC94}"/>
              </a:ext>
            </a:extLst>
          </p:cNvPr>
          <p:cNvSpPr>
            <a:spLocks noGrp="1"/>
          </p:cNvSpPr>
          <p:nvPr>
            <p:ph type="ftr" sz="quarter" idx="11"/>
          </p:nvPr>
        </p:nvSpPr>
        <p:spPr>
          <a:xfrm>
            <a:off x="1710267" y="4646616"/>
            <a:ext cx="4673600" cy="273844"/>
          </a:xfrm>
        </p:spPr>
        <p:txBody>
          <a:bodyPr/>
          <a:lstStyle/>
          <a:p>
            <a:endParaRPr lang="nb-NO"/>
          </a:p>
        </p:txBody>
      </p:sp>
      <p:sp>
        <p:nvSpPr>
          <p:cNvPr id="6" name="Plassholder for lysbildenummer 5">
            <a:extLst>
              <a:ext uri="{FF2B5EF4-FFF2-40B4-BE49-F238E27FC236}">
                <a16:creationId xmlns:a16="http://schemas.microsoft.com/office/drawing/2014/main" id="{FF612A51-C5E4-96B4-5CC0-35145E88DBBE}"/>
              </a:ext>
            </a:extLst>
          </p:cNvPr>
          <p:cNvSpPr>
            <a:spLocks noGrp="1"/>
          </p:cNvSpPr>
          <p:nvPr>
            <p:ph type="sldNum" sz="quarter" idx="12"/>
          </p:nvPr>
        </p:nvSpPr>
        <p:spPr>
          <a:xfrm>
            <a:off x="6383867" y="4646617"/>
            <a:ext cx="1075262" cy="273844"/>
          </a:xfrm>
        </p:spPr>
        <p:txBody>
          <a:bodyPr anchor="ctr">
            <a:normAutofit/>
          </a:bodyPr>
          <a:lstStyle/>
          <a:p>
            <a:pPr>
              <a:spcAft>
                <a:spcPts val="600"/>
              </a:spcAft>
            </a:pPr>
            <a:fld id="{6E6CBFF5-EE0A-7F43-802C-81FD2C4034FF}" type="slidenum">
              <a:rPr lang="nb-NO" smtClean="0"/>
              <a:pPr>
                <a:spcAft>
                  <a:spcPts val="600"/>
                </a:spcAft>
              </a:pPr>
              <a:t>4</a:t>
            </a:fld>
            <a:endParaRPr lang="nb-NO"/>
          </a:p>
        </p:txBody>
      </p:sp>
      <p:graphicFrame>
        <p:nvGraphicFramePr>
          <p:cNvPr id="8" name="Plassholder for innhold 2">
            <a:extLst>
              <a:ext uri="{FF2B5EF4-FFF2-40B4-BE49-F238E27FC236}">
                <a16:creationId xmlns:a16="http://schemas.microsoft.com/office/drawing/2014/main" id="{656B5D24-6144-1285-B144-632E6F9307D0}"/>
              </a:ext>
            </a:extLst>
          </p:cNvPr>
          <p:cNvGraphicFramePr>
            <a:graphicFrameLocks noGrp="1"/>
          </p:cNvGraphicFramePr>
          <p:nvPr>
            <p:ph idx="1"/>
            <p:extLst>
              <p:ext uri="{D42A27DB-BD31-4B8C-83A1-F6EECF244321}">
                <p14:modId xmlns:p14="http://schemas.microsoft.com/office/powerpoint/2010/main" val="1891025262"/>
              </p:ext>
            </p:extLst>
          </p:nvPr>
        </p:nvGraphicFramePr>
        <p:xfrm>
          <a:off x="457200" y="1200151"/>
          <a:ext cx="8229600" cy="3185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0791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24F984-68D1-20D7-20C1-712B055AECD8}"/>
              </a:ext>
            </a:extLst>
          </p:cNvPr>
          <p:cNvSpPr>
            <a:spLocks noGrp="1"/>
          </p:cNvSpPr>
          <p:nvPr>
            <p:ph type="title"/>
          </p:nvPr>
        </p:nvSpPr>
        <p:spPr>
          <a:xfrm>
            <a:off x="457200" y="294879"/>
            <a:ext cx="8229600" cy="857250"/>
          </a:xfrm>
        </p:spPr>
        <p:txBody>
          <a:bodyPr anchor="ctr">
            <a:normAutofit/>
          </a:bodyPr>
          <a:lstStyle/>
          <a:p>
            <a:pPr>
              <a:lnSpc>
                <a:spcPct val="90000"/>
              </a:lnSpc>
            </a:pPr>
            <a:r>
              <a:rPr lang="nb-NO" sz="3400"/>
              <a:t>EØS-retten – sentral i vår arbeidshverdag</a:t>
            </a:r>
          </a:p>
        </p:txBody>
      </p:sp>
      <p:sp>
        <p:nvSpPr>
          <p:cNvPr id="19" name="Content Placeholder 2">
            <a:extLst>
              <a:ext uri="{FF2B5EF4-FFF2-40B4-BE49-F238E27FC236}">
                <a16:creationId xmlns:a16="http://schemas.microsoft.com/office/drawing/2014/main" id="{A59FB9FC-D933-2175-C96A-54BFC9B62DF3}"/>
              </a:ext>
            </a:extLst>
          </p:cNvPr>
          <p:cNvSpPr>
            <a:spLocks noGrp="1"/>
          </p:cNvSpPr>
          <p:nvPr>
            <p:ph sz="half" idx="2"/>
          </p:nvPr>
        </p:nvSpPr>
        <p:spPr>
          <a:xfrm>
            <a:off x="4648200" y="1200151"/>
            <a:ext cx="4038600" cy="3177116"/>
          </a:xfrm>
        </p:spPr>
        <p:style>
          <a:lnRef idx="3">
            <a:schemeClr val="lt1"/>
          </a:lnRef>
          <a:fillRef idx="1">
            <a:schemeClr val="accent2"/>
          </a:fillRef>
          <a:effectRef idx="1">
            <a:schemeClr val="accent2"/>
          </a:effectRef>
          <a:fontRef idx="minor">
            <a:schemeClr val="lt1"/>
          </a:fontRef>
        </p:style>
        <p:txBody>
          <a:bodyPr vert="horz" lIns="91440" tIns="45720" rIns="91440" bIns="45720" rtlCol="0">
            <a:normAutofit/>
          </a:bodyPr>
          <a:lstStyle/>
          <a:p>
            <a:pPr marL="285750" indent="-285750">
              <a:lnSpc>
                <a:spcPct val="90000"/>
              </a:lnSpc>
              <a:buFont typeface="Arial" panose="020B0604020202020204" pitchFamily="34" charset="0"/>
              <a:buChar char="•"/>
            </a:pPr>
            <a:r>
              <a:rPr lang="en-US" sz="2400" err="1">
                <a:solidFill>
                  <a:schemeClr val="tx1"/>
                </a:solidFill>
              </a:rPr>
              <a:t>Moderniseringsdirektivet</a:t>
            </a:r>
          </a:p>
          <a:p>
            <a:pPr marL="285750" indent="-285750">
              <a:lnSpc>
                <a:spcPct val="90000"/>
              </a:lnSpc>
              <a:buFont typeface="Arial" panose="020B0604020202020204" pitchFamily="34" charset="0"/>
              <a:buChar char="•"/>
            </a:pPr>
            <a:r>
              <a:rPr lang="en-US" sz="2400" err="1">
                <a:solidFill>
                  <a:schemeClr val="tx1"/>
                </a:solidFill>
              </a:rPr>
              <a:t>Anskaffelsesdirektivene</a:t>
            </a:r>
            <a:endParaRPr lang="en-US" sz="2400">
              <a:solidFill>
                <a:schemeClr val="tx1"/>
              </a:solidFill>
            </a:endParaRPr>
          </a:p>
          <a:p>
            <a:pPr marL="285750" indent="-285750">
              <a:lnSpc>
                <a:spcPct val="90000"/>
              </a:lnSpc>
              <a:buFont typeface="Arial" panose="020B0604020202020204" pitchFamily="34" charset="0"/>
              <a:buChar char="•"/>
            </a:pPr>
            <a:r>
              <a:rPr lang="en-US" sz="2400">
                <a:solidFill>
                  <a:schemeClr val="tx1"/>
                </a:solidFill>
              </a:rPr>
              <a:t>EUs </a:t>
            </a:r>
            <a:r>
              <a:rPr lang="en-US" sz="2400" err="1">
                <a:solidFill>
                  <a:schemeClr val="tx1"/>
                </a:solidFill>
              </a:rPr>
              <a:t>tredje</a:t>
            </a:r>
            <a:r>
              <a:rPr lang="en-US" sz="2400">
                <a:solidFill>
                  <a:schemeClr val="tx1"/>
                </a:solidFill>
              </a:rPr>
              <a:t> </a:t>
            </a:r>
            <a:r>
              <a:rPr lang="en-US" sz="2400" err="1">
                <a:solidFill>
                  <a:schemeClr val="tx1"/>
                </a:solidFill>
              </a:rPr>
              <a:t>energimarkedspakke</a:t>
            </a:r>
            <a:endParaRPr lang="en-US" sz="2400">
              <a:solidFill>
                <a:schemeClr val="tx1"/>
              </a:solidFill>
            </a:endParaRPr>
          </a:p>
          <a:p>
            <a:pPr marL="285750" indent="-285750">
              <a:lnSpc>
                <a:spcPct val="90000"/>
              </a:lnSpc>
              <a:buFont typeface="Arial" panose="020B0604020202020204" pitchFamily="34" charset="0"/>
              <a:buChar char="•"/>
            </a:pPr>
            <a:r>
              <a:rPr lang="en-US" sz="2400">
                <a:solidFill>
                  <a:schemeClr val="tx1"/>
                </a:solidFill>
              </a:rPr>
              <a:t>EØS-</a:t>
            </a:r>
            <a:r>
              <a:rPr lang="en-US" sz="2400" err="1">
                <a:solidFill>
                  <a:schemeClr val="tx1"/>
                </a:solidFill>
              </a:rPr>
              <a:t>avtalen</a:t>
            </a:r>
            <a:r>
              <a:rPr lang="en-US" sz="2400">
                <a:solidFill>
                  <a:schemeClr val="tx1"/>
                </a:solidFill>
              </a:rPr>
              <a:t> </a:t>
            </a:r>
            <a:r>
              <a:rPr lang="en-US" sz="2400" err="1">
                <a:solidFill>
                  <a:schemeClr val="tx1"/>
                </a:solidFill>
              </a:rPr>
              <a:t>artikkel</a:t>
            </a:r>
            <a:r>
              <a:rPr lang="en-US" sz="2400">
                <a:solidFill>
                  <a:schemeClr val="tx1"/>
                </a:solidFill>
              </a:rPr>
              <a:t> 53 </a:t>
            </a:r>
            <a:r>
              <a:rPr lang="en-US" sz="2400" err="1">
                <a:solidFill>
                  <a:schemeClr val="tx1"/>
                </a:solidFill>
              </a:rPr>
              <a:t>og</a:t>
            </a:r>
            <a:r>
              <a:rPr lang="en-US" sz="2400">
                <a:solidFill>
                  <a:schemeClr val="tx1"/>
                </a:solidFill>
              </a:rPr>
              <a:t> 54</a:t>
            </a:r>
          </a:p>
          <a:p>
            <a:pPr marL="285750" indent="-285750">
              <a:lnSpc>
                <a:spcPct val="90000"/>
              </a:lnSpc>
              <a:buFont typeface="Arial" panose="020B0604020202020204" pitchFamily="34" charset="0"/>
              <a:buChar char="•"/>
            </a:pPr>
            <a:r>
              <a:rPr lang="en-US" sz="2400" err="1">
                <a:solidFill>
                  <a:schemeClr val="tx1"/>
                </a:solidFill>
              </a:rPr>
              <a:t>Statsstøtteregelverket</a:t>
            </a:r>
            <a:endParaRPr lang="en-US" sz="2400">
              <a:solidFill>
                <a:schemeClr val="tx1"/>
              </a:solidFill>
            </a:endParaRPr>
          </a:p>
          <a:p>
            <a:pPr marL="285750" indent="-285750">
              <a:lnSpc>
                <a:spcPct val="90000"/>
              </a:lnSpc>
              <a:buFont typeface="Arial" panose="020B0604020202020204" pitchFamily="34" charset="0"/>
              <a:buChar char="•"/>
            </a:pPr>
            <a:endParaRPr lang="en-US" sz="2400">
              <a:solidFill>
                <a:schemeClr val="tx1"/>
              </a:solidFill>
            </a:endParaRPr>
          </a:p>
          <a:p>
            <a:pPr marL="285750" indent="-285750">
              <a:lnSpc>
                <a:spcPct val="90000"/>
              </a:lnSpc>
              <a:buFont typeface="Arial" panose="020B0604020202020204" pitchFamily="34" charset="0"/>
              <a:buChar char="•"/>
            </a:pPr>
            <a:endParaRPr lang="en-US" sz="2400">
              <a:solidFill>
                <a:schemeClr val="tx1"/>
              </a:solidFill>
            </a:endParaRPr>
          </a:p>
          <a:p>
            <a:pPr>
              <a:lnSpc>
                <a:spcPct val="90000"/>
              </a:lnSpc>
            </a:pPr>
            <a:endParaRPr lang="en-US" sz="2400">
              <a:solidFill>
                <a:schemeClr val="tx1"/>
              </a:solidFill>
            </a:endParaRPr>
          </a:p>
        </p:txBody>
      </p:sp>
      <p:sp>
        <p:nvSpPr>
          <p:cNvPr id="4" name="Plassholder for dato 3">
            <a:extLst>
              <a:ext uri="{FF2B5EF4-FFF2-40B4-BE49-F238E27FC236}">
                <a16:creationId xmlns:a16="http://schemas.microsoft.com/office/drawing/2014/main" id="{6F535C0F-19F7-7390-ABEE-1321761AD512}"/>
              </a:ext>
            </a:extLst>
          </p:cNvPr>
          <p:cNvSpPr>
            <a:spLocks noGrp="1"/>
          </p:cNvSpPr>
          <p:nvPr>
            <p:ph type="dt" sz="half" idx="10"/>
          </p:nvPr>
        </p:nvSpPr>
        <p:spPr>
          <a:xfrm>
            <a:off x="457200" y="4646617"/>
            <a:ext cx="1253067" cy="273844"/>
          </a:xfrm>
        </p:spPr>
        <p:txBody>
          <a:bodyPr>
            <a:normAutofit/>
          </a:bodyPr>
          <a:lstStyle/>
          <a:p>
            <a:pPr>
              <a:spcAft>
                <a:spcPts val="600"/>
              </a:spcAft>
            </a:pPr>
            <a:fld id="{E6960525-A0C0-4BBF-A458-7CAB7316191F}" type="datetime1">
              <a:rPr lang="nb-NO" smtClean="0"/>
              <a:pPr>
                <a:spcAft>
                  <a:spcPts val="600"/>
                </a:spcAft>
              </a:pPr>
              <a:t>06.10.2023</a:t>
            </a:fld>
            <a:endParaRPr lang="nb-NO"/>
          </a:p>
        </p:txBody>
      </p:sp>
      <p:sp>
        <p:nvSpPr>
          <p:cNvPr id="34" name="Footer Placeholder 5">
            <a:extLst>
              <a:ext uri="{FF2B5EF4-FFF2-40B4-BE49-F238E27FC236}">
                <a16:creationId xmlns:a16="http://schemas.microsoft.com/office/drawing/2014/main" id="{72BAEFF4-7F10-387F-24DD-8664D1EF5B07}"/>
              </a:ext>
            </a:extLst>
          </p:cNvPr>
          <p:cNvSpPr>
            <a:spLocks noGrp="1"/>
          </p:cNvSpPr>
          <p:nvPr>
            <p:ph type="ftr" sz="quarter" idx="11"/>
          </p:nvPr>
        </p:nvSpPr>
        <p:spPr>
          <a:xfrm>
            <a:off x="1710267" y="4646616"/>
            <a:ext cx="4673600" cy="273844"/>
          </a:xfrm>
        </p:spPr>
        <p:txBody>
          <a:bodyPr/>
          <a:lstStyle/>
          <a:p>
            <a:endParaRPr lang="nb-NO"/>
          </a:p>
        </p:txBody>
      </p:sp>
      <p:sp>
        <p:nvSpPr>
          <p:cNvPr id="6" name="Plassholder for lysbildenummer 5">
            <a:extLst>
              <a:ext uri="{FF2B5EF4-FFF2-40B4-BE49-F238E27FC236}">
                <a16:creationId xmlns:a16="http://schemas.microsoft.com/office/drawing/2014/main" id="{18B1C02E-6C12-A5EB-0D0D-D45D5FA0EC30}"/>
              </a:ext>
            </a:extLst>
          </p:cNvPr>
          <p:cNvSpPr>
            <a:spLocks noGrp="1"/>
          </p:cNvSpPr>
          <p:nvPr>
            <p:ph type="sldNum" sz="quarter" idx="12"/>
          </p:nvPr>
        </p:nvSpPr>
        <p:spPr>
          <a:xfrm>
            <a:off x="6383867" y="4646617"/>
            <a:ext cx="1075262" cy="273844"/>
          </a:xfrm>
        </p:spPr>
        <p:txBody>
          <a:bodyPr anchor="ctr">
            <a:normAutofit/>
          </a:bodyPr>
          <a:lstStyle/>
          <a:p>
            <a:pPr>
              <a:spcAft>
                <a:spcPts val="600"/>
              </a:spcAft>
            </a:pPr>
            <a:fld id="{6E6CBFF5-EE0A-7F43-802C-81FD2C4034FF}" type="slidenum">
              <a:rPr lang="nb-NO" smtClean="0"/>
              <a:pPr>
                <a:spcAft>
                  <a:spcPts val="600"/>
                </a:spcAft>
              </a:pPr>
              <a:t>5</a:t>
            </a:fld>
            <a:endParaRPr lang="nb-NO"/>
          </a:p>
        </p:txBody>
      </p:sp>
      <p:graphicFrame>
        <p:nvGraphicFramePr>
          <p:cNvPr id="8" name="Plassholder for innhold 2">
            <a:extLst>
              <a:ext uri="{FF2B5EF4-FFF2-40B4-BE49-F238E27FC236}">
                <a16:creationId xmlns:a16="http://schemas.microsoft.com/office/drawing/2014/main" id="{F4D10C5E-90F7-4384-C585-BB1E5A1866FB}"/>
              </a:ext>
            </a:extLst>
          </p:cNvPr>
          <p:cNvGraphicFramePr>
            <a:graphicFrameLocks noGrp="1"/>
          </p:cNvGraphicFramePr>
          <p:nvPr>
            <p:ph sz="half" idx="1"/>
            <p:extLst>
              <p:ext uri="{D42A27DB-BD31-4B8C-83A1-F6EECF244321}">
                <p14:modId xmlns:p14="http://schemas.microsoft.com/office/powerpoint/2010/main" val="2672155625"/>
              </p:ext>
            </p:extLst>
          </p:nvPr>
        </p:nvGraphicFramePr>
        <p:xfrm>
          <a:off x="457200" y="1200151"/>
          <a:ext cx="4038600" cy="3177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2601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9D7BD1-6D94-6564-FD15-828A9F7DE790}"/>
              </a:ext>
            </a:extLst>
          </p:cNvPr>
          <p:cNvSpPr>
            <a:spLocks noGrp="1"/>
          </p:cNvSpPr>
          <p:nvPr>
            <p:ph type="title"/>
          </p:nvPr>
        </p:nvSpPr>
        <p:spPr>
          <a:xfrm>
            <a:off x="457200" y="294879"/>
            <a:ext cx="8229600" cy="857250"/>
          </a:xfrm>
        </p:spPr>
        <p:txBody>
          <a:bodyPr anchor="ctr">
            <a:normAutofit/>
          </a:bodyPr>
          <a:lstStyle/>
          <a:p>
            <a:pPr>
              <a:lnSpc>
                <a:spcPct val="90000"/>
              </a:lnSpc>
            </a:pPr>
            <a:r>
              <a:rPr lang="nb-NO" sz="3100"/>
              <a:t>Anførsler fra klagerne - EØS-retten i praksis</a:t>
            </a:r>
          </a:p>
        </p:txBody>
      </p:sp>
      <p:sp>
        <p:nvSpPr>
          <p:cNvPr id="4" name="Plassholder for innhold 3">
            <a:extLst>
              <a:ext uri="{FF2B5EF4-FFF2-40B4-BE49-F238E27FC236}">
                <a16:creationId xmlns:a16="http://schemas.microsoft.com/office/drawing/2014/main" id="{CD880AD1-FC84-B7DA-40DA-961D249206CF}"/>
              </a:ext>
            </a:extLst>
          </p:cNvPr>
          <p:cNvSpPr>
            <a:spLocks noGrp="1"/>
          </p:cNvSpPr>
          <p:nvPr>
            <p:ph sz="half" idx="2"/>
          </p:nvPr>
        </p:nvSpPr>
        <p:spPr>
          <a:xfrm>
            <a:off x="4648200" y="1200151"/>
            <a:ext cx="4038600" cy="3177116"/>
          </a:xfrm>
        </p:spPr>
        <p:txBody>
          <a:bodyPr>
            <a:normAutofit/>
          </a:bodyPr>
          <a:lstStyle/>
          <a:p>
            <a:pPr marL="0" indent="0">
              <a:lnSpc>
                <a:spcPct val="90000"/>
              </a:lnSpc>
              <a:buNone/>
            </a:pPr>
            <a:r>
              <a:rPr lang="nb-NO" sz="1800"/>
              <a:t>«Forutsatt at klagenemnda skulle komme til at klager ikke var «arrangør» i forskriftens forstand, har klager anført at de var i god tro både på søknads- og innvilgelsestidspunktet. Når det gjaldt Kulturrådets henvisning til lov om offentlig støtte og ODA-protokollen II som rettslig grunnlag for tilbakebetaling, har klager vist til at dette er en misforståelse av reglene om statsstøtte.»</a:t>
            </a:r>
          </a:p>
          <a:p>
            <a:pPr>
              <a:lnSpc>
                <a:spcPct val="90000"/>
              </a:lnSpc>
            </a:pPr>
            <a:endParaRPr lang="nb-NO" sz="1800"/>
          </a:p>
        </p:txBody>
      </p:sp>
      <p:sp>
        <p:nvSpPr>
          <p:cNvPr id="5" name="Plassholder for dato 4">
            <a:extLst>
              <a:ext uri="{FF2B5EF4-FFF2-40B4-BE49-F238E27FC236}">
                <a16:creationId xmlns:a16="http://schemas.microsoft.com/office/drawing/2014/main" id="{F7CFFAD8-3988-3344-ABF2-CDFCCE168A88}"/>
              </a:ext>
            </a:extLst>
          </p:cNvPr>
          <p:cNvSpPr>
            <a:spLocks noGrp="1"/>
          </p:cNvSpPr>
          <p:nvPr>
            <p:ph type="dt" sz="half" idx="10"/>
          </p:nvPr>
        </p:nvSpPr>
        <p:spPr>
          <a:xfrm>
            <a:off x="457200" y="4646617"/>
            <a:ext cx="1253067" cy="273844"/>
          </a:xfrm>
        </p:spPr>
        <p:txBody>
          <a:bodyPr>
            <a:normAutofit/>
          </a:bodyPr>
          <a:lstStyle/>
          <a:p>
            <a:pPr>
              <a:spcAft>
                <a:spcPts val="600"/>
              </a:spcAft>
            </a:pPr>
            <a:fld id="{E6960525-A0C0-4BBF-A458-7CAB7316191F}" type="datetime1">
              <a:rPr lang="nb-NO" smtClean="0"/>
              <a:pPr>
                <a:spcAft>
                  <a:spcPts val="600"/>
                </a:spcAft>
              </a:pPr>
              <a:t>06.10.2023</a:t>
            </a:fld>
            <a:endParaRPr lang="nb-NO"/>
          </a:p>
        </p:txBody>
      </p:sp>
      <p:sp>
        <p:nvSpPr>
          <p:cNvPr id="28" name="Footer Placeholder 5">
            <a:extLst>
              <a:ext uri="{FF2B5EF4-FFF2-40B4-BE49-F238E27FC236}">
                <a16:creationId xmlns:a16="http://schemas.microsoft.com/office/drawing/2014/main" id="{A5924BBF-B1D5-0BC1-5386-804BD4259A49}"/>
              </a:ext>
            </a:extLst>
          </p:cNvPr>
          <p:cNvSpPr>
            <a:spLocks noGrp="1"/>
          </p:cNvSpPr>
          <p:nvPr>
            <p:ph type="ftr" sz="quarter" idx="11"/>
          </p:nvPr>
        </p:nvSpPr>
        <p:spPr>
          <a:xfrm>
            <a:off x="1710267" y="4646616"/>
            <a:ext cx="4673600" cy="273844"/>
          </a:xfrm>
        </p:spPr>
        <p:txBody>
          <a:bodyPr/>
          <a:lstStyle/>
          <a:p>
            <a:endParaRPr lang="nb-NO"/>
          </a:p>
        </p:txBody>
      </p:sp>
      <p:sp>
        <p:nvSpPr>
          <p:cNvPr id="7" name="Plassholder for lysbildenummer 6">
            <a:extLst>
              <a:ext uri="{FF2B5EF4-FFF2-40B4-BE49-F238E27FC236}">
                <a16:creationId xmlns:a16="http://schemas.microsoft.com/office/drawing/2014/main" id="{9744D1A7-B392-1F13-F959-D8B9A22F1520}"/>
              </a:ext>
            </a:extLst>
          </p:cNvPr>
          <p:cNvSpPr>
            <a:spLocks noGrp="1"/>
          </p:cNvSpPr>
          <p:nvPr>
            <p:ph type="sldNum" sz="quarter" idx="12"/>
          </p:nvPr>
        </p:nvSpPr>
        <p:spPr>
          <a:xfrm>
            <a:off x="6383867" y="4646617"/>
            <a:ext cx="1075262" cy="273844"/>
          </a:xfrm>
        </p:spPr>
        <p:txBody>
          <a:bodyPr anchor="ctr">
            <a:normAutofit/>
          </a:bodyPr>
          <a:lstStyle/>
          <a:p>
            <a:pPr>
              <a:spcAft>
                <a:spcPts val="600"/>
              </a:spcAft>
            </a:pPr>
            <a:fld id="{6E6CBFF5-EE0A-7F43-802C-81FD2C4034FF}" type="slidenum">
              <a:rPr lang="nb-NO" smtClean="0"/>
              <a:pPr>
                <a:spcAft>
                  <a:spcPts val="600"/>
                </a:spcAft>
              </a:pPr>
              <a:t>6</a:t>
            </a:fld>
            <a:endParaRPr lang="nb-NO"/>
          </a:p>
        </p:txBody>
      </p:sp>
      <p:graphicFrame>
        <p:nvGraphicFramePr>
          <p:cNvPr id="9" name="Plassholder for innhold 2">
            <a:extLst>
              <a:ext uri="{FF2B5EF4-FFF2-40B4-BE49-F238E27FC236}">
                <a16:creationId xmlns:a16="http://schemas.microsoft.com/office/drawing/2014/main" id="{AA563C43-B723-B644-344A-16CC8CCCD58B}"/>
              </a:ext>
            </a:extLst>
          </p:cNvPr>
          <p:cNvGraphicFramePr>
            <a:graphicFrameLocks noGrp="1"/>
          </p:cNvGraphicFramePr>
          <p:nvPr>
            <p:ph sz="half" idx="1"/>
            <p:extLst>
              <p:ext uri="{D42A27DB-BD31-4B8C-83A1-F6EECF244321}">
                <p14:modId xmlns:p14="http://schemas.microsoft.com/office/powerpoint/2010/main" val="1023880611"/>
              </p:ext>
            </p:extLst>
          </p:nvPr>
        </p:nvGraphicFramePr>
        <p:xfrm>
          <a:off x="457200" y="1200151"/>
          <a:ext cx="4038600" cy="3177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4009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9D7BD1-6D94-6564-FD15-828A9F7DE790}"/>
              </a:ext>
            </a:extLst>
          </p:cNvPr>
          <p:cNvSpPr>
            <a:spLocks noGrp="1"/>
          </p:cNvSpPr>
          <p:nvPr>
            <p:ph type="title"/>
          </p:nvPr>
        </p:nvSpPr>
        <p:spPr>
          <a:xfrm>
            <a:off x="457200" y="294879"/>
            <a:ext cx="8229600" cy="857250"/>
          </a:xfrm>
        </p:spPr>
        <p:txBody>
          <a:bodyPr anchor="ctr">
            <a:normAutofit/>
          </a:bodyPr>
          <a:lstStyle/>
          <a:p>
            <a:pPr>
              <a:lnSpc>
                <a:spcPct val="90000"/>
              </a:lnSpc>
            </a:pPr>
            <a:r>
              <a:rPr lang="nb-NO" sz="3100"/>
              <a:t>Anførsler fra klagerne - EØS-retten i praksis</a:t>
            </a:r>
          </a:p>
        </p:txBody>
      </p:sp>
      <p:sp>
        <p:nvSpPr>
          <p:cNvPr id="4" name="Plassholder for innhold 3">
            <a:extLst>
              <a:ext uri="{FF2B5EF4-FFF2-40B4-BE49-F238E27FC236}">
                <a16:creationId xmlns:a16="http://schemas.microsoft.com/office/drawing/2014/main" id="{CD880AD1-FC84-B7DA-40DA-961D249206CF}"/>
              </a:ext>
            </a:extLst>
          </p:cNvPr>
          <p:cNvSpPr>
            <a:spLocks noGrp="1"/>
          </p:cNvSpPr>
          <p:nvPr>
            <p:ph sz="half" idx="2"/>
          </p:nvPr>
        </p:nvSpPr>
        <p:spPr>
          <a:xfrm>
            <a:off x="4648200" y="1200151"/>
            <a:ext cx="4038600" cy="3177116"/>
          </a:xfrm>
        </p:spPr>
        <p:txBody>
          <a:bodyPr>
            <a:normAutofit/>
          </a:bodyPr>
          <a:lstStyle/>
          <a:p>
            <a:pPr marL="57150" indent="0">
              <a:lnSpc>
                <a:spcPct val="90000"/>
              </a:lnSpc>
              <a:buNone/>
            </a:pPr>
            <a:r>
              <a:rPr lang="nb-NO" sz="1100"/>
              <a:t>«Klager viser til at kravene til begrunnelse etter forvaltningsloven må ses i lys av hvilken type vedtak som treffes. I denne saken gjelder det </a:t>
            </a:r>
            <a:r>
              <a:rPr lang="nb-NO" sz="1100" err="1"/>
              <a:t>RMEs</a:t>
            </a:r>
            <a:r>
              <a:rPr lang="nb-NO" sz="1100"/>
              <a:t> sektorregulatoriske utøvelse av kompetanse etter EØS-reglene som implementert i norsk rett. Det er sikker rett at EØS-rettslig sekundærrett og "norske" regler som implementerer disse må tolkes og anvendes i tråd med de grunnleggende traktatbestemmelsene. Det følger av både de alminnelige EØS-regler, av de EØS-regulatoriske regler og av norsk forvaltningsrett, at forutsetningen for at et vedtak skal være gyldig er at det er foretatt en vurdering som viser at to vilkår er oppfylt: </a:t>
            </a:r>
          </a:p>
          <a:p>
            <a:pPr marL="57150" indent="0">
              <a:lnSpc>
                <a:spcPct val="90000"/>
              </a:lnSpc>
              <a:buNone/>
            </a:pPr>
            <a:r>
              <a:rPr lang="nb-NO" sz="1100"/>
              <a:t>• Vedtaket må være egnet for å nå det formål det søker (det finnes ikke noe bedre alternativ), og; </a:t>
            </a:r>
          </a:p>
          <a:p>
            <a:pPr marL="57150" indent="0">
              <a:lnSpc>
                <a:spcPct val="90000"/>
              </a:lnSpc>
              <a:buNone/>
            </a:pPr>
            <a:r>
              <a:rPr lang="nb-NO" sz="1100"/>
              <a:t>• Vedtaket må være proporsjonalt for å nå det formålet det søker (ikke gå lenger enn nødvendig).»</a:t>
            </a:r>
          </a:p>
          <a:p>
            <a:pPr>
              <a:lnSpc>
                <a:spcPct val="90000"/>
              </a:lnSpc>
            </a:pPr>
            <a:endParaRPr lang="nb-NO" sz="1100"/>
          </a:p>
        </p:txBody>
      </p:sp>
      <p:sp>
        <p:nvSpPr>
          <p:cNvPr id="5" name="Plassholder for dato 4">
            <a:extLst>
              <a:ext uri="{FF2B5EF4-FFF2-40B4-BE49-F238E27FC236}">
                <a16:creationId xmlns:a16="http://schemas.microsoft.com/office/drawing/2014/main" id="{F7CFFAD8-3988-3344-ABF2-CDFCCE168A88}"/>
              </a:ext>
            </a:extLst>
          </p:cNvPr>
          <p:cNvSpPr>
            <a:spLocks noGrp="1"/>
          </p:cNvSpPr>
          <p:nvPr>
            <p:ph type="dt" sz="half" idx="10"/>
          </p:nvPr>
        </p:nvSpPr>
        <p:spPr>
          <a:xfrm>
            <a:off x="457200" y="4646617"/>
            <a:ext cx="1253067" cy="273844"/>
          </a:xfrm>
        </p:spPr>
        <p:txBody>
          <a:bodyPr>
            <a:normAutofit/>
          </a:bodyPr>
          <a:lstStyle/>
          <a:p>
            <a:pPr>
              <a:spcAft>
                <a:spcPts val="600"/>
              </a:spcAft>
            </a:pPr>
            <a:fld id="{E6960525-A0C0-4BBF-A458-7CAB7316191F}" type="datetime1">
              <a:rPr lang="nb-NO" smtClean="0"/>
              <a:pPr>
                <a:spcAft>
                  <a:spcPts val="600"/>
                </a:spcAft>
              </a:pPr>
              <a:t>06.10.2023</a:t>
            </a:fld>
            <a:endParaRPr lang="nb-NO"/>
          </a:p>
        </p:txBody>
      </p:sp>
      <p:sp>
        <p:nvSpPr>
          <p:cNvPr id="34" name="Footer Placeholder 5">
            <a:extLst>
              <a:ext uri="{FF2B5EF4-FFF2-40B4-BE49-F238E27FC236}">
                <a16:creationId xmlns:a16="http://schemas.microsoft.com/office/drawing/2014/main" id="{9AA1D091-D902-DF09-95E2-027360F2D503}"/>
              </a:ext>
            </a:extLst>
          </p:cNvPr>
          <p:cNvSpPr>
            <a:spLocks noGrp="1"/>
          </p:cNvSpPr>
          <p:nvPr>
            <p:ph type="ftr" sz="quarter" idx="11"/>
          </p:nvPr>
        </p:nvSpPr>
        <p:spPr>
          <a:xfrm>
            <a:off x="1710267" y="4646616"/>
            <a:ext cx="4673600" cy="273844"/>
          </a:xfrm>
        </p:spPr>
        <p:txBody>
          <a:bodyPr/>
          <a:lstStyle/>
          <a:p>
            <a:endParaRPr lang="nb-NO"/>
          </a:p>
        </p:txBody>
      </p:sp>
      <p:sp>
        <p:nvSpPr>
          <p:cNvPr id="7" name="Plassholder for lysbildenummer 6">
            <a:extLst>
              <a:ext uri="{FF2B5EF4-FFF2-40B4-BE49-F238E27FC236}">
                <a16:creationId xmlns:a16="http://schemas.microsoft.com/office/drawing/2014/main" id="{9744D1A7-B392-1F13-F959-D8B9A22F1520}"/>
              </a:ext>
            </a:extLst>
          </p:cNvPr>
          <p:cNvSpPr>
            <a:spLocks noGrp="1"/>
          </p:cNvSpPr>
          <p:nvPr>
            <p:ph type="sldNum" sz="quarter" idx="12"/>
          </p:nvPr>
        </p:nvSpPr>
        <p:spPr>
          <a:xfrm>
            <a:off x="6383867" y="4646617"/>
            <a:ext cx="1075262" cy="273844"/>
          </a:xfrm>
        </p:spPr>
        <p:txBody>
          <a:bodyPr anchor="ctr">
            <a:normAutofit/>
          </a:bodyPr>
          <a:lstStyle/>
          <a:p>
            <a:pPr>
              <a:spcAft>
                <a:spcPts val="600"/>
              </a:spcAft>
            </a:pPr>
            <a:fld id="{6E6CBFF5-EE0A-7F43-802C-81FD2C4034FF}" type="slidenum">
              <a:rPr lang="nb-NO" smtClean="0"/>
              <a:pPr>
                <a:spcAft>
                  <a:spcPts val="600"/>
                </a:spcAft>
              </a:pPr>
              <a:t>7</a:t>
            </a:fld>
            <a:endParaRPr lang="nb-NO"/>
          </a:p>
        </p:txBody>
      </p:sp>
      <p:graphicFrame>
        <p:nvGraphicFramePr>
          <p:cNvPr id="9" name="Plassholder for innhold 2">
            <a:extLst>
              <a:ext uri="{FF2B5EF4-FFF2-40B4-BE49-F238E27FC236}">
                <a16:creationId xmlns:a16="http://schemas.microsoft.com/office/drawing/2014/main" id="{AA563C43-B723-B644-344A-16CC8CCCD58B}"/>
              </a:ext>
            </a:extLst>
          </p:cNvPr>
          <p:cNvGraphicFramePr>
            <a:graphicFrameLocks noGrp="1"/>
          </p:cNvGraphicFramePr>
          <p:nvPr>
            <p:ph sz="half" idx="1"/>
            <p:extLst>
              <p:ext uri="{D42A27DB-BD31-4B8C-83A1-F6EECF244321}">
                <p14:modId xmlns:p14="http://schemas.microsoft.com/office/powerpoint/2010/main" val="2871644163"/>
              </p:ext>
            </p:extLst>
          </p:nvPr>
        </p:nvGraphicFramePr>
        <p:xfrm>
          <a:off x="457200" y="1200151"/>
          <a:ext cx="4038600" cy="3177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1992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tel 1">
            <a:extLst>
              <a:ext uri="{FF2B5EF4-FFF2-40B4-BE49-F238E27FC236}">
                <a16:creationId xmlns:a16="http://schemas.microsoft.com/office/drawing/2014/main" id="{4FD1C74C-7EBB-CF59-0783-440BF1B1AFF9}"/>
              </a:ext>
            </a:extLst>
          </p:cNvPr>
          <p:cNvSpPr txBox="1">
            <a:spLocks/>
          </p:cNvSpPr>
          <p:nvPr/>
        </p:nvSpPr>
        <p:spPr>
          <a:xfrm>
            <a:off x="457200" y="294879"/>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200" b="0" kern="1200">
                <a:solidFill>
                  <a:schemeClr val="tx1"/>
                </a:solidFill>
                <a:latin typeface="+mj-lt"/>
                <a:ea typeface="+mj-ea"/>
                <a:cs typeface="+mj-cs"/>
              </a:defRPr>
            </a:lvl1pPr>
          </a:lstStyle>
          <a:p>
            <a:pPr>
              <a:lnSpc>
                <a:spcPct val="90000"/>
              </a:lnSpc>
              <a:spcAft>
                <a:spcPts val="600"/>
              </a:spcAft>
            </a:pPr>
            <a:r>
              <a:rPr lang="nb-NO" sz="3400" kern="1200">
                <a:latin typeface="+mj-lt"/>
                <a:ea typeface="+mj-ea"/>
                <a:cs typeface="+mj-cs"/>
              </a:rPr>
              <a:t>Anførsler fra parter - EØS-retten i praksis</a:t>
            </a:r>
          </a:p>
        </p:txBody>
      </p:sp>
      <p:sp>
        <p:nvSpPr>
          <p:cNvPr id="7" name="Content Placeholder 6">
            <a:extLst>
              <a:ext uri="{FF2B5EF4-FFF2-40B4-BE49-F238E27FC236}">
                <a16:creationId xmlns:a16="http://schemas.microsoft.com/office/drawing/2014/main" id="{31CCE872-CBB4-3678-0B0F-8E0F367C7119}"/>
              </a:ext>
            </a:extLst>
          </p:cNvPr>
          <p:cNvSpPr>
            <a:spLocks noGrp="1"/>
          </p:cNvSpPr>
          <p:nvPr>
            <p:ph sz="half" idx="2"/>
          </p:nvPr>
        </p:nvSpPr>
        <p:spPr>
          <a:xfrm>
            <a:off x="4648200" y="1200151"/>
            <a:ext cx="4038600" cy="3177116"/>
          </a:xfrm>
        </p:spPr>
        <p:txBody>
          <a:bodyPr vert="horz" lIns="91440" tIns="45720" rIns="91440" bIns="45720" rtlCol="0">
            <a:normAutofit/>
          </a:bodyPr>
          <a:lstStyle/>
          <a:p>
            <a:pPr marL="0" indent="0">
              <a:lnSpc>
                <a:spcPct val="90000"/>
              </a:lnSpc>
              <a:buFont typeface="Arial"/>
              <a:buNone/>
            </a:pPr>
            <a:r>
              <a:rPr lang="nb-NO" sz="1300"/>
              <a:t>Den norske stat:</a:t>
            </a:r>
          </a:p>
          <a:p>
            <a:pPr>
              <a:lnSpc>
                <a:spcPct val="90000"/>
              </a:lnSpc>
            </a:pPr>
            <a:r>
              <a:rPr lang="nb-NO" sz="1300"/>
              <a:t>KOFA er ikke en </a:t>
            </a:r>
            <a:r>
              <a:rPr lang="nb-NO" sz="1300" i="1"/>
              <a:t>"court or tribunal"/"domstol" </a:t>
            </a:r>
            <a:r>
              <a:rPr lang="nb-NO" sz="1300"/>
              <a:t>etter ODA-avtalen artikkel 34</a:t>
            </a:r>
          </a:p>
          <a:p>
            <a:pPr>
              <a:lnSpc>
                <a:spcPct val="90000"/>
              </a:lnSpc>
            </a:pPr>
            <a:r>
              <a:rPr lang="nb-NO" sz="1300"/>
              <a:t>KOFA er ikke uavhengig</a:t>
            </a:r>
          </a:p>
          <a:p>
            <a:pPr>
              <a:lnSpc>
                <a:spcPct val="90000"/>
              </a:lnSpc>
            </a:pPr>
            <a:r>
              <a:rPr lang="nb-NO" sz="1300"/>
              <a:t>Saksbehandlingen tilsvarer ikke rettergangen i en domstol</a:t>
            </a:r>
          </a:p>
          <a:p>
            <a:pPr marL="0" indent="0">
              <a:lnSpc>
                <a:spcPct val="90000"/>
              </a:lnSpc>
              <a:buFont typeface="Arial"/>
              <a:buNone/>
            </a:pPr>
            <a:r>
              <a:rPr lang="nb-NO" sz="1300"/>
              <a:t>EFTA-domstolen: </a:t>
            </a:r>
          </a:p>
          <a:p>
            <a:pPr marL="285750" indent="-285750">
              <a:lnSpc>
                <a:spcPct val="90000"/>
              </a:lnSpc>
            </a:pPr>
            <a:r>
              <a:rPr lang="nb-NO" sz="1300"/>
              <a:t>Uavhengighet forutsetter fremfor alt at organet opptrer som en tredjepart overfor myndighetsorganet som fatter vedtaket som står til prøving</a:t>
            </a:r>
          </a:p>
          <a:p>
            <a:pPr marL="285750" indent="-285750">
              <a:lnSpc>
                <a:spcPct val="90000"/>
              </a:lnSpc>
            </a:pPr>
            <a:r>
              <a:rPr lang="nb-NO" sz="1300"/>
              <a:t>Tolkningen må ta hensyn til den viktige rollen administrative klageinstanser spiller i EFTA-statene, også i anvendelsen av EØS-retten.</a:t>
            </a:r>
          </a:p>
          <a:p>
            <a:pPr marL="285750" indent="-285750">
              <a:lnSpc>
                <a:spcPct val="90000"/>
              </a:lnSpc>
            </a:pPr>
            <a:endParaRPr lang="nb-NO" sz="1300"/>
          </a:p>
        </p:txBody>
      </p:sp>
      <p:sp>
        <p:nvSpPr>
          <p:cNvPr id="4" name="Plassholder for dato 3">
            <a:extLst>
              <a:ext uri="{FF2B5EF4-FFF2-40B4-BE49-F238E27FC236}">
                <a16:creationId xmlns:a16="http://schemas.microsoft.com/office/drawing/2014/main" id="{02C61370-19E5-1D11-AFBD-DA5E06F4E025}"/>
              </a:ext>
            </a:extLst>
          </p:cNvPr>
          <p:cNvSpPr>
            <a:spLocks noGrp="1"/>
          </p:cNvSpPr>
          <p:nvPr>
            <p:ph type="dt" sz="half" idx="10"/>
          </p:nvPr>
        </p:nvSpPr>
        <p:spPr>
          <a:xfrm>
            <a:off x="457200" y="4646617"/>
            <a:ext cx="1253067" cy="273844"/>
          </a:xfrm>
        </p:spPr>
        <p:txBody>
          <a:bodyPr>
            <a:normAutofit/>
          </a:bodyPr>
          <a:lstStyle/>
          <a:p>
            <a:pPr>
              <a:spcAft>
                <a:spcPts val="600"/>
              </a:spcAft>
            </a:pPr>
            <a:fld id="{E6960525-A0C0-4BBF-A458-7CAB7316191F}" type="datetime1">
              <a:rPr lang="nb-NO" smtClean="0"/>
              <a:pPr>
                <a:spcAft>
                  <a:spcPts val="600"/>
                </a:spcAft>
              </a:pPr>
              <a:t>06.10.2023</a:t>
            </a:fld>
            <a:endParaRPr lang="nb-NO"/>
          </a:p>
        </p:txBody>
      </p:sp>
      <p:sp>
        <p:nvSpPr>
          <p:cNvPr id="113" name="Footer Placeholder 5">
            <a:extLst>
              <a:ext uri="{FF2B5EF4-FFF2-40B4-BE49-F238E27FC236}">
                <a16:creationId xmlns:a16="http://schemas.microsoft.com/office/drawing/2014/main" id="{01911A30-FCBC-6BBE-B909-1D328ECE1AE3}"/>
              </a:ext>
            </a:extLst>
          </p:cNvPr>
          <p:cNvSpPr>
            <a:spLocks noGrp="1"/>
          </p:cNvSpPr>
          <p:nvPr>
            <p:ph type="ftr" sz="quarter" idx="11"/>
          </p:nvPr>
        </p:nvSpPr>
        <p:spPr>
          <a:xfrm>
            <a:off x="1710267" y="4646616"/>
            <a:ext cx="4673600" cy="273844"/>
          </a:xfrm>
        </p:spPr>
        <p:txBody>
          <a:bodyPr/>
          <a:lstStyle/>
          <a:p>
            <a:endParaRPr lang="nb-NO"/>
          </a:p>
        </p:txBody>
      </p:sp>
      <p:sp>
        <p:nvSpPr>
          <p:cNvPr id="6" name="Plassholder for lysbildenummer 5">
            <a:extLst>
              <a:ext uri="{FF2B5EF4-FFF2-40B4-BE49-F238E27FC236}">
                <a16:creationId xmlns:a16="http://schemas.microsoft.com/office/drawing/2014/main" id="{C6240021-6F79-285A-EF16-9F55DC44EADB}"/>
              </a:ext>
            </a:extLst>
          </p:cNvPr>
          <p:cNvSpPr>
            <a:spLocks noGrp="1"/>
          </p:cNvSpPr>
          <p:nvPr>
            <p:ph type="sldNum" sz="quarter" idx="12"/>
          </p:nvPr>
        </p:nvSpPr>
        <p:spPr>
          <a:xfrm>
            <a:off x="6383867" y="4646617"/>
            <a:ext cx="1075262" cy="273844"/>
          </a:xfrm>
        </p:spPr>
        <p:txBody>
          <a:bodyPr vert="horz" lIns="91440" tIns="45720" rIns="91440" bIns="45720" rtlCol="0" anchor="ctr">
            <a:normAutofit/>
          </a:bodyPr>
          <a:lstStyle/>
          <a:p>
            <a:pPr>
              <a:spcAft>
                <a:spcPts val="600"/>
              </a:spcAft>
            </a:pPr>
            <a:fld id="{6E6CBFF5-EE0A-7F43-802C-81FD2C4034FF}" type="slidenum">
              <a:rPr lang="nb-NO" smtClean="0"/>
              <a:pPr>
                <a:spcAft>
                  <a:spcPts val="600"/>
                </a:spcAft>
              </a:pPr>
              <a:t>8</a:t>
            </a:fld>
            <a:endParaRPr lang="nb-NO"/>
          </a:p>
        </p:txBody>
      </p:sp>
      <p:graphicFrame>
        <p:nvGraphicFramePr>
          <p:cNvPr id="16" name="Plassholder for innhold 2">
            <a:extLst>
              <a:ext uri="{FF2B5EF4-FFF2-40B4-BE49-F238E27FC236}">
                <a16:creationId xmlns:a16="http://schemas.microsoft.com/office/drawing/2014/main" id="{A6419E79-130E-DC2A-9886-23547D8F0845}"/>
              </a:ext>
            </a:extLst>
          </p:cNvPr>
          <p:cNvGraphicFramePr>
            <a:graphicFrameLocks noGrp="1"/>
          </p:cNvGraphicFramePr>
          <p:nvPr>
            <p:ph sz="half" idx="1"/>
            <p:extLst>
              <p:ext uri="{D42A27DB-BD31-4B8C-83A1-F6EECF244321}">
                <p14:modId xmlns:p14="http://schemas.microsoft.com/office/powerpoint/2010/main" val="871762677"/>
              </p:ext>
            </p:extLst>
          </p:nvPr>
        </p:nvGraphicFramePr>
        <p:xfrm>
          <a:off x="457200" y="1200151"/>
          <a:ext cx="4038600" cy="3177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9289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38B23E-9471-33B3-6C53-B7CFCB1DB1BC}"/>
              </a:ext>
            </a:extLst>
          </p:cNvPr>
          <p:cNvSpPr>
            <a:spLocks noGrp="1"/>
          </p:cNvSpPr>
          <p:nvPr>
            <p:ph type="title"/>
          </p:nvPr>
        </p:nvSpPr>
        <p:spPr>
          <a:xfrm>
            <a:off x="457201" y="204787"/>
            <a:ext cx="8229599" cy="871538"/>
          </a:xfrm>
        </p:spPr>
        <p:txBody>
          <a:bodyPr anchor="b">
            <a:normAutofit/>
          </a:bodyPr>
          <a:lstStyle/>
          <a:p>
            <a:pPr>
              <a:lnSpc>
                <a:spcPct val="90000"/>
              </a:lnSpc>
            </a:pPr>
            <a:r>
              <a:rPr lang="nb-NO" sz="3200"/>
              <a:t>Utfordringer ved anvendelse av EØS-retten</a:t>
            </a:r>
          </a:p>
        </p:txBody>
      </p:sp>
      <p:sp>
        <p:nvSpPr>
          <p:cNvPr id="13" name="Content Placeholder 3">
            <a:extLst>
              <a:ext uri="{FF2B5EF4-FFF2-40B4-BE49-F238E27FC236}">
                <a16:creationId xmlns:a16="http://schemas.microsoft.com/office/drawing/2014/main" id="{3AC31FED-AC93-7089-7CC1-6BF760286573}"/>
              </a:ext>
            </a:extLst>
          </p:cNvPr>
          <p:cNvSpPr>
            <a:spLocks noGrp="1"/>
          </p:cNvSpPr>
          <p:nvPr>
            <p:ph type="body" sz="half" idx="2"/>
          </p:nvPr>
        </p:nvSpPr>
        <p:spPr>
          <a:xfrm>
            <a:off x="457201" y="1076326"/>
            <a:ext cx="3008313" cy="3350879"/>
          </a:xfrm>
        </p:spPr>
        <p:style>
          <a:lnRef idx="3">
            <a:schemeClr val="lt1"/>
          </a:lnRef>
          <a:fillRef idx="1">
            <a:schemeClr val="accent2"/>
          </a:fillRef>
          <a:effectRef idx="1">
            <a:schemeClr val="accent2"/>
          </a:effectRef>
          <a:fontRef idx="minor">
            <a:schemeClr val="lt1"/>
          </a:fontRef>
        </p:style>
        <p:txBody>
          <a:bodyPr>
            <a:normAutofit/>
          </a:bodyPr>
          <a:lstStyle/>
          <a:p>
            <a:pPr marL="0" indent="0">
              <a:buNone/>
            </a:pPr>
            <a:r>
              <a:rPr lang="nb-NO" sz="1800">
                <a:solidFill>
                  <a:schemeClr val="bg1"/>
                </a:solidFill>
              </a:rPr>
              <a:t>På noen områder ligger Norge bak EU – herunder at implementering av nytt regelverk tar lang tid. På Energirettens område er EU på fjerde energimarkedspakke, mens Norge forholdsvis nylig har implementert tredje energimarkedspakke – 10 år etter EU.</a:t>
            </a:r>
          </a:p>
        </p:txBody>
      </p:sp>
      <p:sp>
        <p:nvSpPr>
          <p:cNvPr id="4" name="Plassholder for dato 3">
            <a:extLst>
              <a:ext uri="{FF2B5EF4-FFF2-40B4-BE49-F238E27FC236}">
                <a16:creationId xmlns:a16="http://schemas.microsoft.com/office/drawing/2014/main" id="{285F6E84-08C9-54BD-EBBC-09BF4F0B3C5B}"/>
              </a:ext>
            </a:extLst>
          </p:cNvPr>
          <p:cNvSpPr>
            <a:spLocks noGrp="1"/>
          </p:cNvSpPr>
          <p:nvPr>
            <p:ph type="dt" sz="half" idx="10"/>
          </p:nvPr>
        </p:nvSpPr>
        <p:spPr>
          <a:xfrm>
            <a:off x="457200" y="4646617"/>
            <a:ext cx="1253067" cy="273844"/>
          </a:xfrm>
        </p:spPr>
        <p:txBody>
          <a:bodyPr>
            <a:normAutofit/>
          </a:bodyPr>
          <a:lstStyle/>
          <a:p>
            <a:pPr>
              <a:spcAft>
                <a:spcPts val="600"/>
              </a:spcAft>
            </a:pPr>
            <a:fld id="{E6960525-A0C0-4BBF-A458-7CAB7316191F}" type="datetime1">
              <a:rPr lang="nb-NO" smtClean="0"/>
              <a:pPr>
                <a:spcAft>
                  <a:spcPts val="600"/>
                </a:spcAft>
              </a:pPr>
              <a:t>06.10.2023</a:t>
            </a:fld>
            <a:endParaRPr lang="nb-NO"/>
          </a:p>
        </p:txBody>
      </p:sp>
      <p:sp>
        <p:nvSpPr>
          <p:cNvPr id="49" name="Footer Placeholder 5">
            <a:extLst>
              <a:ext uri="{FF2B5EF4-FFF2-40B4-BE49-F238E27FC236}">
                <a16:creationId xmlns:a16="http://schemas.microsoft.com/office/drawing/2014/main" id="{F09C96E0-65EF-A0DD-DCEF-9FE83E3EC6F3}"/>
              </a:ext>
            </a:extLst>
          </p:cNvPr>
          <p:cNvSpPr>
            <a:spLocks noGrp="1"/>
          </p:cNvSpPr>
          <p:nvPr>
            <p:ph type="ftr" sz="quarter" idx="11"/>
          </p:nvPr>
        </p:nvSpPr>
        <p:spPr>
          <a:xfrm>
            <a:off x="1710267" y="4646616"/>
            <a:ext cx="4673600" cy="273844"/>
          </a:xfrm>
        </p:spPr>
        <p:txBody>
          <a:bodyPr/>
          <a:lstStyle/>
          <a:p>
            <a:endParaRPr lang="nb-NO"/>
          </a:p>
        </p:txBody>
      </p:sp>
      <p:sp>
        <p:nvSpPr>
          <p:cNvPr id="6" name="Plassholder for lysbildenummer 5">
            <a:extLst>
              <a:ext uri="{FF2B5EF4-FFF2-40B4-BE49-F238E27FC236}">
                <a16:creationId xmlns:a16="http://schemas.microsoft.com/office/drawing/2014/main" id="{9E5E365D-3CB1-8BF7-DAA2-BA72A9719151}"/>
              </a:ext>
            </a:extLst>
          </p:cNvPr>
          <p:cNvSpPr>
            <a:spLocks noGrp="1"/>
          </p:cNvSpPr>
          <p:nvPr>
            <p:ph type="sldNum" sz="quarter" idx="12"/>
          </p:nvPr>
        </p:nvSpPr>
        <p:spPr>
          <a:xfrm>
            <a:off x="6383867" y="4646617"/>
            <a:ext cx="1075262" cy="273844"/>
          </a:xfrm>
        </p:spPr>
        <p:txBody>
          <a:bodyPr anchor="ctr">
            <a:normAutofit/>
          </a:bodyPr>
          <a:lstStyle/>
          <a:p>
            <a:pPr>
              <a:spcAft>
                <a:spcPts val="600"/>
              </a:spcAft>
            </a:pPr>
            <a:fld id="{6E6CBFF5-EE0A-7F43-802C-81FD2C4034FF}" type="slidenum">
              <a:rPr lang="nb-NO" smtClean="0"/>
              <a:pPr>
                <a:spcAft>
                  <a:spcPts val="600"/>
                </a:spcAft>
              </a:pPr>
              <a:t>9</a:t>
            </a:fld>
            <a:endParaRPr lang="nb-NO"/>
          </a:p>
        </p:txBody>
      </p:sp>
      <p:graphicFrame>
        <p:nvGraphicFramePr>
          <p:cNvPr id="17" name="Content Placeholder 2">
            <a:extLst>
              <a:ext uri="{FF2B5EF4-FFF2-40B4-BE49-F238E27FC236}">
                <a16:creationId xmlns:a16="http://schemas.microsoft.com/office/drawing/2014/main" id="{233EB635-FA3A-2E98-AC65-2C76CD42F40E}"/>
              </a:ext>
            </a:extLst>
          </p:cNvPr>
          <p:cNvGraphicFramePr>
            <a:graphicFrameLocks noGrp="1"/>
          </p:cNvGraphicFramePr>
          <p:nvPr>
            <p:ph idx="1"/>
            <p:extLst>
              <p:ext uri="{D42A27DB-BD31-4B8C-83A1-F6EECF244321}">
                <p14:modId xmlns:p14="http://schemas.microsoft.com/office/powerpoint/2010/main" val="84890804"/>
              </p:ext>
            </p:extLst>
          </p:nvPr>
        </p:nvGraphicFramePr>
        <p:xfrm>
          <a:off x="3575050" y="1034854"/>
          <a:ext cx="5111750" cy="3350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867915"/>
      </p:ext>
    </p:extLst>
  </p:cSld>
  <p:clrMapOvr>
    <a:masterClrMapping/>
  </p:clrMapOvr>
</p:sld>
</file>

<file path=ppt/theme/theme1.xml><?xml version="1.0" encoding="utf-8"?>
<a:theme xmlns:a="http://schemas.openxmlformats.org/drawingml/2006/main" name="Office-tema">
  <a:themeElements>
    <a:clrScheme name="KNS">
      <a:dk1>
        <a:sysClr val="windowText" lastClr="000000"/>
      </a:dk1>
      <a:lt1>
        <a:sysClr val="window" lastClr="FFFFFF"/>
      </a:lt1>
      <a:dk2>
        <a:srgbClr val="3F5D71"/>
      </a:dk2>
      <a:lt2>
        <a:srgbClr val="EEECE1"/>
      </a:lt2>
      <a:accent1>
        <a:srgbClr val="3F5D71"/>
      </a:accent1>
      <a:accent2>
        <a:srgbClr val="E47823"/>
      </a:accent2>
      <a:accent3>
        <a:srgbClr val="505150"/>
      </a:accent3>
      <a:accent4>
        <a:srgbClr val="8064A2"/>
      </a:accent4>
      <a:accent5>
        <a:srgbClr val="4BACC6"/>
      </a:accent5>
      <a:accent6>
        <a:srgbClr val="F79646"/>
      </a:accent6>
      <a:hlink>
        <a:srgbClr val="195494"/>
      </a:hlink>
      <a:folHlink>
        <a:srgbClr val="800080"/>
      </a:folHlink>
    </a:clrScheme>
    <a:fontScheme name="Offisiell">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sjon Førde [Skrivebeskyttet]" id="{90BF58B4-3767-443B-9D3E-C46EAB3F6239}" vid="{6955AEB6-1059-4DE3-B316-699EEE7458D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4B6B712-3E39-4CE9-9D14-76463C897E5A}">
  <we:reference id="wa104038830" version="1.0.0.3" store="nb-NO"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acd6068-9244-46ae-83df-f99a9834232c">
      <UserInfo>
        <DisplayName>Line Rakner</DisplayName>
        <AccountId>69</AccountId>
        <AccountType/>
      </UserInfo>
      <UserInfo>
        <DisplayName>Elisabeth Sætre</DisplayName>
        <AccountId>86</AccountId>
        <AccountType/>
      </UserInfo>
      <UserInfo>
        <DisplayName>Anneline Vingsgård</DisplayName>
        <AccountId>78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A8A462F82C8074B8AA28ADA46D7CD7B" ma:contentTypeVersion="5" ma:contentTypeDescription="Opprett et nytt dokument." ma:contentTypeScope="" ma:versionID="34fd8760de23f53a5527b48a19651b04">
  <xsd:schema xmlns:xsd="http://www.w3.org/2001/XMLSchema" xmlns:xs="http://www.w3.org/2001/XMLSchema" xmlns:p="http://schemas.microsoft.com/office/2006/metadata/properties" xmlns:ns2="64aafe70-d2b0-42b8-8cc5-54193fd19ccb" xmlns:ns3="9acd6068-9244-46ae-83df-f99a9834232c" targetNamespace="http://schemas.microsoft.com/office/2006/metadata/properties" ma:root="true" ma:fieldsID="52c83006ee73569a486eac43f229f9d8" ns2:_="" ns3:_="">
    <xsd:import namespace="64aafe70-d2b0-42b8-8cc5-54193fd19ccb"/>
    <xsd:import namespace="9acd6068-9244-46ae-83df-f99a983423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aafe70-d2b0-42b8-8cc5-54193fd19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cd6068-9244-46ae-83df-f99a9834232c"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466F18-5DD6-4449-8351-C5DFDDEA6733}">
  <ds:schemaRefs>
    <ds:schemaRef ds:uri="http://purl.org/dc/elements/1.1/"/>
    <ds:schemaRef ds:uri="http://www.w3.org/XML/1998/namespace"/>
    <ds:schemaRef ds:uri="http://schemas.microsoft.com/office/2006/documentManagement/types"/>
    <ds:schemaRef ds:uri="http://purl.org/dc/terms/"/>
    <ds:schemaRef ds:uri="http://schemas.microsoft.com/office/infopath/2007/PartnerControls"/>
    <ds:schemaRef ds:uri="http://schemas.microsoft.com/office/2006/metadata/properties"/>
    <ds:schemaRef ds:uri="http://schemas.openxmlformats.org/package/2006/metadata/core-properties"/>
    <ds:schemaRef ds:uri="9acd6068-9244-46ae-83df-f99a9834232c"/>
    <ds:schemaRef ds:uri="64aafe70-d2b0-42b8-8cc5-54193fd19ccb"/>
    <ds:schemaRef ds:uri="http://purl.org/dc/dcmitype/"/>
  </ds:schemaRefs>
</ds:datastoreItem>
</file>

<file path=customXml/itemProps2.xml><?xml version="1.0" encoding="utf-8"?>
<ds:datastoreItem xmlns:ds="http://schemas.openxmlformats.org/officeDocument/2006/customXml" ds:itemID="{98BA88C0-527B-4FE3-86E0-372941A30144}">
  <ds:schemaRefs>
    <ds:schemaRef ds:uri="http://schemas.microsoft.com/sharepoint/v3/contenttype/forms"/>
  </ds:schemaRefs>
</ds:datastoreItem>
</file>

<file path=customXml/itemProps3.xml><?xml version="1.0" encoding="utf-8"?>
<ds:datastoreItem xmlns:ds="http://schemas.openxmlformats.org/officeDocument/2006/customXml" ds:itemID="{31BB49F8-C187-40F2-AA73-AAF43CA96DB4}">
  <ds:schemaRefs>
    <ds:schemaRef ds:uri="64aafe70-d2b0-42b8-8cc5-54193fd19ccb"/>
    <ds:schemaRef ds:uri="9acd6068-9244-46ae-83df-f99a983423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Presentasjon Førde</Template>
  <TotalTime>143</TotalTime>
  <Words>2190</Words>
  <Application>Microsoft Office PowerPoint</Application>
  <PresentationFormat>Skjermfremvisning (16:9)</PresentationFormat>
  <Paragraphs>136</Paragraphs>
  <Slides>11</Slides>
  <Notes>10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11</vt:i4>
      </vt:variant>
    </vt:vector>
  </HeadingPairs>
  <TitlesOfParts>
    <vt:vector size="17" baseType="lpstr">
      <vt:lpstr>Arial</vt:lpstr>
      <vt:lpstr>Calibri</vt:lpstr>
      <vt:lpstr>Georgia</vt:lpstr>
      <vt:lpstr>Helvetica Neue</vt:lpstr>
      <vt:lpstr>open sans</vt:lpstr>
      <vt:lpstr>Office-tema</vt:lpstr>
      <vt:lpstr>PowerPoint-presentasjon</vt:lpstr>
      <vt:lpstr>Klagenemndssekretariatet (KNSE) </vt:lpstr>
      <vt:lpstr>Nemndene vi betjener</vt:lpstr>
      <vt:lpstr>EURNOR- Sesjon 2</vt:lpstr>
      <vt:lpstr>EØS-retten – sentral i vår arbeidshverdag</vt:lpstr>
      <vt:lpstr>Anførsler fra klagerne - EØS-retten i praksis</vt:lpstr>
      <vt:lpstr>Anførsler fra klagerne - EØS-retten i praksis</vt:lpstr>
      <vt:lpstr>PowerPoint-presentasjon</vt:lpstr>
      <vt:lpstr>Utfordringer ved anvendelse av EØS-retten</vt:lpstr>
      <vt:lpstr>Oppsummering</vt:lpstr>
      <vt:lpstr>Takk for meg!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Sunniva Mariero Leknes</dc:creator>
  <cp:lastModifiedBy>Anneline Vingsgård</cp:lastModifiedBy>
  <cp:revision>98</cp:revision>
  <dcterms:created xsi:type="dcterms:W3CDTF">2023-09-21T14:47:54Z</dcterms:created>
  <dcterms:modified xsi:type="dcterms:W3CDTF">2023-10-06T12:44:18Z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0x0101006A8A462F82C8074B8AA28ADA46D7CD7B</vt:lpwstr>
  </property>
</Properties>
</file>