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17"/>
  </p:notesMasterIdLst>
  <p:handoutMasterIdLst>
    <p:handoutMasterId r:id="rId18"/>
  </p:handoutMasterIdLst>
  <p:sldIdLst>
    <p:sldId id="441" r:id="rId2"/>
    <p:sldId id="498" r:id="rId3"/>
    <p:sldId id="495" r:id="rId4"/>
    <p:sldId id="503" r:id="rId5"/>
    <p:sldId id="509" r:id="rId6"/>
    <p:sldId id="504" r:id="rId7"/>
    <p:sldId id="507" r:id="rId8"/>
    <p:sldId id="508" r:id="rId9"/>
    <p:sldId id="499" r:id="rId10"/>
    <p:sldId id="502" r:id="rId11"/>
    <p:sldId id="512" r:id="rId12"/>
    <p:sldId id="511" r:id="rId13"/>
    <p:sldId id="500" r:id="rId14"/>
    <p:sldId id="510" r:id="rId15"/>
    <p:sldId id="4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C7115-528E-422D-B018-7DAE32AF59DE}" v="9" dt="2023-10-30T13:57:28.984"/>
    <p1510:client id="{F3C412B8-59C3-6631-199B-0364FE438643}" v="16" dt="2023-10-30T10:11:13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759" autoAdjust="0"/>
  </p:normalViewPr>
  <p:slideViewPr>
    <p:cSldViewPr snapToGrid="0" showGuides="1">
      <p:cViewPr varScale="1">
        <p:scale>
          <a:sx n="62" d="100"/>
          <a:sy n="62" d="100"/>
        </p:scale>
        <p:origin x="828" y="36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Sofie Hveem" userId="S::marieshv@uio.no::292adefb-393e-4722-9189-c7cb63b8bf83" providerId="AD" clId="Web-{F3C412B8-59C3-6631-199B-0364FE438643}"/>
    <pc:docChg chg="modSld">
      <pc:chgData name="Marie Sofie Hveem" userId="S::marieshv@uio.no::292adefb-393e-4722-9189-c7cb63b8bf83" providerId="AD" clId="Web-{F3C412B8-59C3-6631-199B-0364FE438643}" dt="2023-10-30T10:11:13.155" v="15"/>
      <pc:docMkLst>
        <pc:docMk/>
      </pc:docMkLst>
      <pc:sldChg chg="delSp">
        <pc:chgData name="Marie Sofie Hveem" userId="S::marieshv@uio.no::292adefb-393e-4722-9189-c7cb63b8bf83" providerId="AD" clId="Web-{F3C412B8-59C3-6631-199B-0364FE438643}" dt="2023-10-30T10:10:06.997" v="0"/>
        <pc:sldMkLst>
          <pc:docMk/>
          <pc:sldMk cId="2609762764" sldId="441"/>
        </pc:sldMkLst>
        <pc:picChg chg="del">
          <ac:chgData name="Marie Sofie Hveem" userId="S::marieshv@uio.no::292adefb-393e-4722-9189-c7cb63b8bf83" providerId="AD" clId="Web-{F3C412B8-59C3-6631-199B-0364FE438643}" dt="2023-10-30T10:10:06.997" v="0"/>
          <ac:picMkLst>
            <pc:docMk/>
            <pc:sldMk cId="2609762764" sldId="441"/>
            <ac:picMk id="12" creationId="{00000000-0000-0000-0000-000000000000}"/>
          </ac:picMkLst>
        </pc:picChg>
      </pc:sldChg>
      <pc:sldChg chg="delSp">
        <pc:chgData name="Marie Sofie Hveem" userId="S::marieshv@uio.no::292adefb-393e-4722-9189-c7cb63b8bf83" providerId="AD" clId="Web-{F3C412B8-59C3-6631-199B-0364FE438643}" dt="2023-10-30T10:10:13.060" v="1"/>
        <pc:sldMkLst>
          <pc:docMk/>
          <pc:sldMk cId="2942683847" sldId="495"/>
        </pc:sldMkLst>
        <pc:picChg chg="del">
          <ac:chgData name="Marie Sofie Hveem" userId="S::marieshv@uio.no::292adefb-393e-4722-9189-c7cb63b8bf83" providerId="AD" clId="Web-{F3C412B8-59C3-6631-199B-0364FE438643}" dt="2023-10-30T10:10:13.060" v="1"/>
          <ac:picMkLst>
            <pc:docMk/>
            <pc:sldMk cId="2942683847" sldId="495"/>
            <ac:picMk id="1026" creationId="{00000000-0000-0000-0000-000000000000}"/>
          </ac:picMkLst>
        </pc:picChg>
      </pc:sldChg>
      <pc:sldChg chg="delSp">
        <pc:chgData name="Marie Sofie Hveem" userId="S::marieshv@uio.no::292adefb-393e-4722-9189-c7cb63b8bf83" providerId="AD" clId="Web-{F3C412B8-59C3-6631-199B-0364FE438643}" dt="2023-10-30T10:11:13.155" v="15"/>
        <pc:sldMkLst>
          <pc:docMk/>
          <pc:sldMk cId="3780776331" sldId="496"/>
        </pc:sldMkLst>
        <pc:picChg chg="del">
          <ac:chgData name="Marie Sofie Hveem" userId="S::marieshv@uio.no::292adefb-393e-4722-9189-c7cb63b8bf83" providerId="AD" clId="Web-{F3C412B8-59C3-6631-199B-0364FE438643}" dt="2023-10-30T10:11:13.155" v="15"/>
          <ac:picMkLst>
            <pc:docMk/>
            <pc:sldMk cId="3780776331" sldId="496"/>
            <ac:picMk id="8" creationId="{00000000-0000-0000-0000-000000000000}"/>
          </ac:picMkLst>
        </pc:picChg>
      </pc:sldChg>
      <pc:sldChg chg="delSp">
        <pc:chgData name="Marie Sofie Hveem" userId="S::marieshv@uio.no::292adefb-393e-4722-9189-c7cb63b8bf83" providerId="AD" clId="Web-{F3C412B8-59C3-6631-199B-0364FE438643}" dt="2023-10-30T10:11:06.827" v="13"/>
        <pc:sldMkLst>
          <pc:docMk/>
          <pc:sldMk cId="903419506" sldId="500"/>
        </pc:sldMkLst>
        <pc:picChg chg="del">
          <ac:chgData name="Marie Sofie Hveem" userId="S::marieshv@uio.no::292adefb-393e-4722-9189-c7cb63b8bf83" providerId="AD" clId="Web-{F3C412B8-59C3-6631-199B-0364FE438643}" dt="2023-10-30T10:11:06.827" v="13"/>
          <ac:picMkLst>
            <pc:docMk/>
            <pc:sldMk cId="903419506" sldId="500"/>
            <ac:picMk id="7170" creationId="{00000000-0000-0000-0000-000000000000}"/>
          </ac:picMkLst>
        </pc:picChg>
      </pc:sldChg>
      <pc:sldChg chg="delSp">
        <pc:chgData name="Marie Sofie Hveem" userId="S::marieshv@uio.no::292adefb-393e-4722-9189-c7cb63b8bf83" providerId="AD" clId="Web-{F3C412B8-59C3-6631-199B-0364FE438643}" dt="2023-10-30T10:10:54.326" v="12"/>
        <pc:sldMkLst>
          <pc:docMk/>
          <pc:sldMk cId="1338682123" sldId="502"/>
        </pc:sldMkLst>
        <pc:picChg chg="del">
          <ac:chgData name="Marie Sofie Hveem" userId="S::marieshv@uio.no::292adefb-393e-4722-9189-c7cb63b8bf83" providerId="AD" clId="Web-{F3C412B8-59C3-6631-199B-0364FE438643}" dt="2023-10-30T10:10:54.326" v="12"/>
          <ac:picMkLst>
            <pc:docMk/>
            <pc:sldMk cId="1338682123" sldId="502"/>
            <ac:picMk id="4098" creationId="{00000000-0000-0000-0000-000000000000}"/>
          </ac:picMkLst>
        </pc:picChg>
      </pc:sldChg>
      <pc:sldChg chg="delSp">
        <pc:chgData name="Marie Sofie Hveem" userId="S::marieshv@uio.no::292adefb-393e-4722-9189-c7cb63b8bf83" providerId="AD" clId="Web-{F3C412B8-59C3-6631-199B-0364FE438643}" dt="2023-10-30T10:10:22.435" v="3"/>
        <pc:sldMkLst>
          <pc:docMk/>
          <pc:sldMk cId="2943855901" sldId="503"/>
        </pc:sldMkLst>
        <pc:picChg chg="del">
          <ac:chgData name="Marie Sofie Hveem" userId="S::marieshv@uio.no::292adefb-393e-4722-9189-c7cb63b8bf83" providerId="AD" clId="Web-{F3C412B8-59C3-6631-199B-0364FE438643}" dt="2023-10-30T10:10:17.732" v="2"/>
          <ac:picMkLst>
            <pc:docMk/>
            <pc:sldMk cId="2943855901" sldId="503"/>
            <ac:picMk id="7" creationId="{00000000-0000-0000-0000-000000000000}"/>
          </ac:picMkLst>
        </pc:picChg>
        <pc:picChg chg="del">
          <ac:chgData name="Marie Sofie Hveem" userId="S::marieshv@uio.no::292adefb-393e-4722-9189-c7cb63b8bf83" providerId="AD" clId="Web-{F3C412B8-59C3-6631-199B-0364FE438643}" dt="2023-10-30T10:10:22.435" v="3"/>
          <ac:picMkLst>
            <pc:docMk/>
            <pc:sldMk cId="2943855901" sldId="503"/>
            <ac:picMk id="8194" creationId="{00000000-0000-0000-0000-000000000000}"/>
          </ac:picMkLst>
        </pc:picChg>
      </pc:sldChg>
      <pc:sldChg chg="delSp">
        <pc:chgData name="Marie Sofie Hveem" userId="S::marieshv@uio.no::292adefb-393e-4722-9189-c7cb63b8bf83" providerId="AD" clId="Web-{F3C412B8-59C3-6631-199B-0364FE438643}" dt="2023-10-30T10:10:31.685" v="7"/>
        <pc:sldMkLst>
          <pc:docMk/>
          <pc:sldMk cId="1211915921" sldId="504"/>
        </pc:sldMkLst>
        <pc:picChg chg="del">
          <ac:chgData name="Marie Sofie Hveem" userId="S::marieshv@uio.no::292adefb-393e-4722-9189-c7cb63b8bf83" providerId="AD" clId="Web-{F3C412B8-59C3-6631-199B-0364FE438643}" dt="2023-10-30T10:10:31.685" v="7"/>
          <ac:picMkLst>
            <pc:docMk/>
            <pc:sldMk cId="1211915921" sldId="504"/>
            <ac:picMk id="1026" creationId="{00000000-0000-0000-0000-000000000000}"/>
          </ac:picMkLst>
        </pc:picChg>
        <pc:picChg chg="del">
          <ac:chgData name="Marie Sofie Hveem" userId="S::marieshv@uio.no::292adefb-393e-4722-9189-c7cb63b8bf83" providerId="AD" clId="Web-{F3C412B8-59C3-6631-199B-0364FE438643}" dt="2023-10-30T10:10:30.357" v="6"/>
          <ac:picMkLst>
            <pc:docMk/>
            <pc:sldMk cId="1211915921" sldId="504"/>
            <ac:picMk id="1028" creationId="{00000000-0000-0000-0000-000000000000}"/>
          </ac:picMkLst>
        </pc:picChg>
      </pc:sldChg>
      <pc:sldChg chg="delSp delAnim">
        <pc:chgData name="Marie Sofie Hveem" userId="S::marieshv@uio.no::292adefb-393e-4722-9189-c7cb63b8bf83" providerId="AD" clId="Web-{F3C412B8-59C3-6631-199B-0364FE438643}" dt="2023-10-30T10:10:38.404" v="10"/>
        <pc:sldMkLst>
          <pc:docMk/>
          <pc:sldMk cId="3443030445" sldId="507"/>
        </pc:sldMkLst>
        <pc:picChg chg="del">
          <ac:chgData name="Marie Sofie Hveem" userId="S::marieshv@uio.no::292adefb-393e-4722-9189-c7cb63b8bf83" providerId="AD" clId="Web-{F3C412B8-59C3-6631-199B-0364FE438643}" dt="2023-10-30T10:10:35.170" v="8"/>
          <ac:picMkLst>
            <pc:docMk/>
            <pc:sldMk cId="3443030445" sldId="507"/>
            <ac:picMk id="1026" creationId="{00000000-0000-0000-0000-000000000000}"/>
          </ac:picMkLst>
        </pc:picChg>
        <pc:picChg chg="del">
          <ac:chgData name="Marie Sofie Hveem" userId="S::marieshv@uio.no::292adefb-393e-4722-9189-c7cb63b8bf83" providerId="AD" clId="Web-{F3C412B8-59C3-6631-199B-0364FE438643}" dt="2023-10-30T10:10:36.670" v="9"/>
          <ac:picMkLst>
            <pc:docMk/>
            <pc:sldMk cId="3443030445" sldId="507"/>
            <ac:picMk id="1028" creationId="{00000000-0000-0000-0000-000000000000}"/>
          </ac:picMkLst>
        </pc:picChg>
        <pc:picChg chg="del">
          <ac:chgData name="Marie Sofie Hveem" userId="S::marieshv@uio.no::292adefb-393e-4722-9189-c7cb63b8bf83" providerId="AD" clId="Web-{F3C412B8-59C3-6631-199B-0364FE438643}" dt="2023-10-30T10:10:38.404" v="10"/>
          <ac:picMkLst>
            <pc:docMk/>
            <pc:sldMk cId="3443030445" sldId="507"/>
            <ac:picMk id="3076" creationId="{00000000-0000-0000-0000-000000000000}"/>
          </ac:picMkLst>
        </pc:picChg>
      </pc:sldChg>
      <pc:sldChg chg="delSp">
        <pc:chgData name="Marie Sofie Hveem" userId="S::marieshv@uio.no::292adefb-393e-4722-9189-c7cb63b8bf83" providerId="AD" clId="Web-{F3C412B8-59C3-6631-199B-0364FE438643}" dt="2023-10-30T10:10:41.436" v="11"/>
        <pc:sldMkLst>
          <pc:docMk/>
          <pc:sldMk cId="588445302" sldId="508"/>
        </pc:sldMkLst>
        <pc:picChg chg="del">
          <ac:chgData name="Marie Sofie Hveem" userId="S::marieshv@uio.no::292adefb-393e-4722-9189-c7cb63b8bf83" providerId="AD" clId="Web-{F3C412B8-59C3-6631-199B-0364FE438643}" dt="2023-10-30T10:10:41.436" v="11"/>
          <ac:picMkLst>
            <pc:docMk/>
            <pc:sldMk cId="588445302" sldId="508"/>
            <ac:picMk id="2050" creationId="{00000000-0000-0000-0000-000000000000}"/>
          </ac:picMkLst>
        </pc:picChg>
      </pc:sldChg>
      <pc:sldChg chg="delSp">
        <pc:chgData name="Marie Sofie Hveem" userId="S::marieshv@uio.no::292adefb-393e-4722-9189-c7cb63b8bf83" providerId="AD" clId="Web-{F3C412B8-59C3-6631-199B-0364FE438643}" dt="2023-10-30T10:10:27.076" v="5"/>
        <pc:sldMkLst>
          <pc:docMk/>
          <pc:sldMk cId="2875701095" sldId="509"/>
        </pc:sldMkLst>
        <pc:picChg chg="del">
          <ac:chgData name="Marie Sofie Hveem" userId="S::marieshv@uio.no::292adefb-393e-4722-9189-c7cb63b8bf83" providerId="AD" clId="Web-{F3C412B8-59C3-6631-199B-0364FE438643}" dt="2023-10-30T10:10:27.076" v="5"/>
          <ac:picMkLst>
            <pc:docMk/>
            <pc:sldMk cId="2875701095" sldId="509"/>
            <ac:picMk id="7" creationId="{00000000-0000-0000-0000-000000000000}"/>
          </ac:picMkLst>
        </pc:picChg>
        <pc:picChg chg="del">
          <ac:chgData name="Marie Sofie Hveem" userId="S::marieshv@uio.no::292adefb-393e-4722-9189-c7cb63b8bf83" providerId="AD" clId="Web-{F3C412B8-59C3-6631-199B-0364FE438643}" dt="2023-10-30T10:10:25.842" v="4"/>
          <ac:picMkLst>
            <pc:docMk/>
            <pc:sldMk cId="2875701095" sldId="509"/>
            <ac:picMk id="9" creationId="{00000000-0000-0000-0000-000000000000}"/>
          </ac:picMkLst>
        </pc:picChg>
      </pc:sldChg>
      <pc:sldChg chg="delSp">
        <pc:chgData name="Marie Sofie Hveem" userId="S::marieshv@uio.no::292adefb-393e-4722-9189-c7cb63b8bf83" providerId="AD" clId="Web-{F3C412B8-59C3-6631-199B-0364FE438643}" dt="2023-10-30T10:11:10.655" v="14"/>
        <pc:sldMkLst>
          <pc:docMk/>
          <pc:sldMk cId="1255089411" sldId="510"/>
        </pc:sldMkLst>
        <pc:picChg chg="del">
          <ac:chgData name="Marie Sofie Hveem" userId="S::marieshv@uio.no::292adefb-393e-4722-9189-c7cb63b8bf83" providerId="AD" clId="Web-{F3C412B8-59C3-6631-199B-0364FE438643}" dt="2023-10-30T10:11:10.655" v="14"/>
          <ac:picMkLst>
            <pc:docMk/>
            <pc:sldMk cId="1255089411" sldId="510"/>
            <ac:picMk id="6146" creationId="{00000000-0000-0000-0000-000000000000}"/>
          </ac:picMkLst>
        </pc:picChg>
      </pc:sldChg>
    </pc:docChg>
  </pc:docChgLst>
  <pc:docChgLst>
    <pc:chgData name="Marie Sofie Hveem" userId="292adefb-393e-4722-9189-c7cb63b8bf83" providerId="ADAL" clId="{AA3C7115-528E-422D-B018-7DAE32AF59DE}"/>
    <pc:docChg chg="custSel modSld">
      <pc:chgData name="Marie Sofie Hveem" userId="292adefb-393e-4722-9189-c7cb63b8bf83" providerId="ADAL" clId="{AA3C7115-528E-422D-B018-7DAE32AF59DE}" dt="2023-10-30T13:57:28.974" v="11" actId="478"/>
      <pc:docMkLst>
        <pc:docMk/>
      </pc:docMkLst>
      <pc:sldChg chg="delSp">
        <pc:chgData name="Marie Sofie Hveem" userId="292adefb-393e-4722-9189-c7cb63b8bf83" providerId="ADAL" clId="{AA3C7115-528E-422D-B018-7DAE32AF59DE}" dt="2023-10-30T13:57:00.926" v="2" actId="478"/>
        <pc:sldMkLst>
          <pc:docMk/>
          <pc:sldMk cId="2609762764" sldId="441"/>
        </pc:sldMkLst>
        <pc:picChg chg="del">
          <ac:chgData name="Marie Sofie Hveem" userId="292adefb-393e-4722-9189-c7cb63b8bf83" providerId="ADAL" clId="{AA3C7115-528E-422D-B018-7DAE32AF59DE}" dt="2023-10-30T13:56:59.334" v="1" actId="478"/>
          <ac:picMkLst>
            <pc:docMk/>
            <pc:sldMk cId="2609762764" sldId="441"/>
            <ac:picMk id="3" creationId="{00000000-0000-0000-0000-000000000000}"/>
          </ac:picMkLst>
        </pc:picChg>
        <pc:picChg chg="del">
          <ac:chgData name="Marie Sofie Hveem" userId="292adefb-393e-4722-9189-c7cb63b8bf83" providerId="ADAL" clId="{AA3C7115-528E-422D-B018-7DAE32AF59DE}" dt="2023-10-30T13:57:00.926" v="2" actId="478"/>
          <ac:picMkLst>
            <pc:docMk/>
            <pc:sldMk cId="2609762764" sldId="441"/>
            <ac:picMk id="1026" creationId="{00000000-0000-0000-0000-000000000000}"/>
          </ac:picMkLst>
        </pc:picChg>
        <pc:picChg chg="del">
          <ac:chgData name="Marie Sofie Hveem" userId="292adefb-393e-4722-9189-c7cb63b8bf83" providerId="ADAL" clId="{AA3C7115-528E-422D-B018-7DAE32AF59DE}" dt="2023-10-30T13:56:57.386" v="0" actId="478"/>
          <ac:picMkLst>
            <pc:docMk/>
            <pc:sldMk cId="2609762764" sldId="441"/>
            <ac:picMk id="1028" creationId="{00000000-0000-0000-0000-000000000000}"/>
          </ac:picMkLst>
        </pc:picChg>
      </pc:sldChg>
      <pc:sldChg chg="delSp">
        <pc:chgData name="Marie Sofie Hveem" userId="292adefb-393e-4722-9189-c7cb63b8bf83" providerId="ADAL" clId="{AA3C7115-528E-422D-B018-7DAE32AF59DE}" dt="2023-10-30T13:57:03.889" v="3" actId="478"/>
        <pc:sldMkLst>
          <pc:docMk/>
          <pc:sldMk cId="2942683847" sldId="495"/>
        </pc:sldMkLst>
        <pc:picChg chg="del">
          <ac:chgData name="Marie Sofie Hveem" userId="292adefb-393e-4722-9189-c7cb63b8bf83" providerId="ADAL" clId="{AA3C7115-528E-422D-B018-7DAE32AF59DE}" dt="2023-10-30T13:57:03.889" v="3" actId="478"/>
          <ac:picMkLst>
            <pc:docMk/>
            <pc:sldMk cId="2942683847" sldId="495"/>
            <ac:picMk id="3074" creationId="{00000000-0000-0000-0000-000000000000}"/>
          </ac:picMkLst>
        </pc:picChg>
      </pc:sldChg>
      <pc:sldChg chg="delSp modAnim">
        <pc:chgData name="Marie Sofie Hveem" userId="292adefb-393e-4722-9189-c7cb63b8bf83" providerId="ADAL" clId="{AA3C7115-528E-422D-B018-7DAE32AF59DE}" dt="2023-10-30T13:57:28.974" v="11" actId="478"/>
        <pc:sldMkLst>
          <pc:docMk/>
          <pc:sldMk cId="3780776331" sldId="496"/>
        </pc:sldMkLst>
        <pc:picChg chg="del">
          <ac:chgData name="Marie Sofie Hveem" userId="292adefb-393e-4722-9189-c7cb63b8bf83" providerId="ADAL" clId="{AA3C7115-528E-422D-B018-7DAE32AF59DE}" dt="2023-10-30T13:57:28.974" v="11" actId="478"/>
          <ac:picMkLst>
            <pc:docMk/>
            <pc:sldMk cId="3780776331" sldId="496"/>
            <ac:picMk id="5122" creationId="{00000000-0000-0000-0000-000000000000}"/>
          </ac:picMkLst>
        </pc:picChg>
      </pc:sldChg>
      <pc:sldChg chg="delSp">
        <pc:chgData name="Marie Sofie Hveem" userId="292adefb-393e-4722-9189-c7cb63b8bf83" providerId="ADAL" clId="{AA3C7115-528E-422D-B018-7DAE32AF59DE}" dt="2023-10-30T13:57:12.466" v="6" actId="478"/>
        <pc:sldMkLst>
          <pc:docMk/>
          <pc:sldMk cId="3604668344" sldId="499"/>
        </pc:sldMkLst>
        <pc:picChg chg="del">
          <ac:chgData name="Marie Sofie Hveem" userId="292adefb-393e-4722-9189-c7cb63b8bf83" providerId="ADAL" clId="{AA3C7115-528E-422D-B018-7DAE32AF59DE}" dt="2023-10-30T13:57:11.098" v="5" actId="478"/>
          <ac:picMkLst>
            <pc:docMk/>
            <pc:sldMk cId="3604668344" sldId="499"/>
            <ac:picMk id="7" creationId="{00000000-0000-0000-0000-000000000000}"/>
          </ac:picMkLst>
        </pc:picChg>
        <pc:picChg chg="del">
          <ac:chgData name="Marie Sofie Hveem" userId="292adefb-393e-4722-9189-c7cb63b8bf83" providerId="ADAL" clId="{AA3C7115-528E-422D-B018-7DAE32AF59DE}" dt="2023-10-30T13:57:12.466" v="6" actId="478"/>
          <ac:picMkLst>
            <pc:docMk/>
            <pc:sldMk cId="3604668344" sldId="499"/>
            <ac:picMk id="2050" creationId="{00000000-0000-0000-0000-000000000000}"/>
          </ac:picMkLst>
        </pc:picChg>
      </pc:sldChg>
      <pc:sldChg chg="delSp">
        <pc:chgData name="Marie Sofie Hveem" userId="292adefb-393e-4722-9189-c7cb63b8bf83" providerId="ADAL" clId="{AA3C7115-528E-422D-B018-7DAE32AF59DE}" dt="2023-10-30T13:57:21.641" v="9" actId="478"/>
        <pc:sldMkLst>
          <pc:docMk/>
          <pc:sldMk cId="903419506" sldId="500"/>
        </pc:sldMkLst>
        <pc:picChg chg="del">
          <ac:chgData name="Marie Sofie Hveem" userId="292adefb-393e-4722-9189-c7cb63b8bf83" providerId="ADAL" clId="{AA3C7115-528E-422D-B018-7DAE32AF59DE}" dt="2023-10-30T13:57:21.641" v="9" actId="478"/>
          <ac:picMkLst>
            <pc:docMk/>
            <pc:sldMk cId="903419506" sldId="500"/>
            <ac:picMk id="7" creationId="{00000000-0000-0000-0000-000000000000}"/>
          </ac:picMkLst>
        </pc:picChg>
      </pc:sldChg>
      <pc:sldChg chg="delSp mod delAnim">
        <pc:chgData name="Marie Sofie Hveem" userId="292adefb-393e-4722-9189-c7cb63b8bf83" providerId="ADAL" clId="{AA3C7115-528E-422D-B018-7DAE32AF59DE}" dt="2023-10-30T13:57:07.404" v="4" actId="478"/>
        <pc:sldMkLst>
          <pc:docMk/>
          <pc:sldMk cId="588445302" sldId="508"/>
        </pc:sldMkLst>
        <pc:picChg chg="del">
          <ac:chgData name="Marie Sofie Hveem" userId="292adefb-393e-4722-9189-c7cb63b8bf83" providerId="ADAL" clId="{AA3C7115-528E-422D-B018-7DAE32AF59DE}" dt="2023-10-30T13:57:07.404" v="4" actId="478"/>
          <ac:picMkLst>
            <pc:docMk/>
            <pc:sldMk cId="588445302" sldId="508"/>
            <ac:picMk id="6" creationId="{00000000-0000-0000-0000-000000000000}"/>
          </ac:picMkLst>
        </pc:picChg>
      </pc:sldChg>
      <pc:sldChg chg="delSp">
        <pc:chgData name="Marie Sofie Hveem" userId="292adefb-393e-4722-9189-c7cb63b8bf83" providerId="ADAL" clId="{AA3C7115-528E-422D-B018-7DAE32AF59DE}" dt="2023-10-30T13:57:25.315" v="10" actId="478"/>
        <pc:sldMkLst>
          <pc:docMk/>
          <pc:sldMk cId="1255089411" sldId="510"/>
        </pc:sldMkLst>
        <pc:picChg chg="del">
          <ac:chgData name="Marie Sofie Hveem" userId="292adefb-393e-4722-9189-c7cb63b8bf83" providerId="ADAL" clId="{AA3C7115-528E-422D-B018-7DAE32AF59DE}" dt="2023-10-30T13:57:25.315" v="10" actId="478"/>
          <ac:picMkLst>
            <pc:docMk/>
            <pc:sldMk cId="1255089411" sldId="510"/>
            <ac:picMk id="6" creationId="{00000000-0000-0000-0000-000000000000}"/>
          </ac:picMkLst>
        </pc:picChg>
      </pc:sldChg>
      <pc:sldChg chg="delSp mod">
        <pc:chgData name="Marie Sofie Hveem" userId="292adefb-393e-4722-9189-c7cb63b8bf83" providerId="ADAL" clId="{AA3C7115-528E-422D-B018-7DAE32AF59DE}" dt="2023-10-30T13:57:18.594" v="8" actId="478"/>
        <pc:sldMkLst>
          <pc:docMk/>
          <pc:sldMk cId="2704814784" sldId="511"/>
        </pc:sldMkLst>
        <pc:picChg chg="del">
          <ac:chgData name="Marie Sofie Hveem" userId="292adefb-393e-4722-9189-c7cb63b8bf83" providerId="ADAL" clId="{AA3C7115-528E-422D-B018-7DAE32AF59DE}" dt="2023-10-30T13:57:18.594" v="8" actId="478"/>
          <ac:picMkLst>
            <pc:docMk/>
            <pc:sldMk cId="2704814784" sldId="511"/>
            <ac:picMk id="6" creationId="{00000000-0000-0000-0000-000000000000}"/>
          </ac:picMkLst>
        </pc:picChg>
      </pc:sldChg>
      <pc:sldChg chg="delSp mod">
        <pc:chgData name="Marie Sofie Hveem" userId="292adefb-393e-4722-9189-c7cb63b8bf83" providerId="ADAL" clId="{AA3C7115-528E-422D-B018-7DAE32AF59DE}" dt="2023-10-30T13:57:15.222" v="7" actId="478"/>
        <pc:sldMkLst>
          <pc:docMk/>
          <pc:sldMk cId="3206496299" sldId="512"/>
        </pc:sldMkLst>
        <pc:picChg chg="del">
          <ac:chgData name="Marie Sofie Hveem" userId="292adefb-393e-4722-9189-c7cb63b8bf83" providerId="ADAL" clId="{AA3C7115-528E-422D-B018-7DAE32AF59DE}" dt="2023-10-30T13:57:15.222" v="7" actId="478"/>
          <ac:picMkLst>
            <pc:docMk/>
            <pc:sldMk cId="3206496299" sldId="512"/>
            <ac:picMk id="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30/10/2023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30/10/2023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68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134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928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86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159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998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15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63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outer circles of the EU integration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7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opt-out on citizenship has become redundant after the adoption of the Amsterdam Treaty (1997) which clarified that EU citizenship is only supplementary, effectively nullifying Denmark’s opt-out.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Denmark had four derogations or “opt-outs” from EU cooperation. The Danish opt-outs stem from 1993 and were agreed amongst the at the time 12 Member States after the Danish population initially rejected the Maastricht Treaty in a referendum in 1992.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735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referendum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actually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necerssary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promise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made. </a:t>
            </a:r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302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concerning divorce between citizens from two countries, bankruptcy, asylum standards, and legal standards that set minimum rules in civil cases.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7050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6914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 countries are currently candidates to join the EU, including Ukraine, Moldova and six Balkan nations.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30 years of history shows that those skeptical about the prospects of major EU reforms are always proven wrong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“1. The inner circle; 2. The EU; 3. Associate members; 4. The European Political Community [a loose association of European leaders that meet twice a year to talk]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766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21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image.ku.dk/shared/aZwD18034DnM3TYEw9XagEF6kxI6MLkV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og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tilføj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Fremhæv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ord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i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overskrift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ved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at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bruge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fed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, </a:t>
            </a:r>
            <a:r>
              <a:rPr lang="en-GB" dirty="0" err="1"/>
              <a:t>kilde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Fremhæv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ord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i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tekst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ved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at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bruge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fed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...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en-GB" dirty="0"/>
              <a:t>...</a:t>
            </a:r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Fremhæv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ord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i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tekst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ved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at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bruge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fed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undertitel</a:t>
            </a:r>
            <a:endParaRPr lang="en-GB" dirty="0"/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og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err="1">
                <a:solidFill>
                  <a:schemeClr val="tx1"/>
                </a:solidFill>
                <a:latin typeface="Microsoft New Tai Lue"/>
              </a:rPr>
              <a:t>Fremhæv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Microsoft New Tai Lue"/>
              </a:rPr>
              <a:t>ord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Microsoft New Tai Lue"/>
              </a:rPr>
              <a:t>i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Microsoft New Tai Lue"/>
              </a:rPr>
              <a:t>overskrift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Microsoft New Tai Lue"/>
              </a:rPr>
              <a:t>ved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 at </a:t>
            </a:r>
            <a:r>
              <a:rPr lang="en-GB" sz="1400" b="0" dirty="0" err="1">
                <a:solidFill>
                  <a:schemeClr val="tx1"/>
                </a:solidFill>
                <a:latin typeface="Microsoft New Tai Lue"/>
              </a:rPr>
              <a:t>bruge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 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fed </a:t>
            </a:r>
            <a:r>
              <a:rPr lang="en-GB" sz="1400" b="1" dirty="0" err="1">
                <a:solidFill>
                  <a:schemeClr val="tx1"/>
                </a:solidFill>
                <a:latin typeface="Microsoft New Tai Lue"/>
              </a:rPr>
              <a:t>skrift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Fremhæv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ord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i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overskrift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ved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at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bruge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fed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Fremhæv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ord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i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overskrift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ved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at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bruge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fed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Fremhæv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ord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i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overskrift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ved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at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bruge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fed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accent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Fremhæv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ord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i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overskrift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ved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at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bruge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fed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Fremhæv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ord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i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overskrift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ved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at </a:t>
            </a:r>
            <a:r>
              <a:rPr lang="en-GB" sz="1400" b="0" dirty="0" err="1">
                <a:solidFill>
                  <a:schemeClr val="bg1"/>
                </a:solidFill>
                <a:latin typeface="Microsoft New Tai Lue"/>
              </a:rPr>
              <a:t>bruge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fed </a:t>
            </a:r>
            <a:r>
              <a:rPr lang="en-GB" sz="1400" b="1" dirty="0" err="1">
                <a:solidFill>
                  <a:schemeClr val="bg1"/>
                </a:solidFill>
                <a:latin typeface="Microsoft New Tai Lue"/>
              </a:rPr>
              <a:t>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GB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...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err="1">
                <a:solidFill>
                  <a:schemeClr val="tx1"/>
                </a:solidFill>
                <a:latin typeface="Microsoft New Tai Lue"/>
              </a:rPr>
              <a:t>Fremhæv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Microsoft New Tai Lue"/>
              </a:rPr>
              <a:t>ord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Microsoft New Tai Lue"/>
              </a:rPr>
              <a:t>i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Microsoft New Tai Lue"/>
              </a:rPr>
              <a:t>overskrift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Microsoft New Tai Lue"/>
              </a:rPr>
              <a:t>ved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 at </a:t>
            </a:r>
            <a:r>
              <a:rPr lang="en-GB" sz="1400" b="0" dirty="0" err="1">
                <a:solidFill>
                  <a:schemeClr val="tx1"/>
                </a:solidFill>
                <a:latin typeface="Microsoft New Tai Lue"/>
              </a:rPr>
              <a:t>bruge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 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fed </a:t>
            </a:r>
            <a:r>
              <a:rPr lang="en-GB" sz="1400" b="1" dirty="0" err="1">
                <a:solidFill>
                  <a:schemeClr val="tx1"/>
                </a:solidFill>
                <a:latin typeface="Microsoft New Tai Lue"/>
              </a:rPr>
              <a:t>skrift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 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og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 err="1">
                <a:solidFill>
                  <a:schemeClr val="tx1"/>
                </a:solidFill>
              </a:rPr>
              <a:t>Brugerguide</a:t>
            </a:r>
            <a:r>
              <a:rPr lang="en-GB" baseline="0" dirty="0">
                <a:solidFill>
                  <a:schemeClr val="tx1"/>
                </a:solidFill>
              </a:rPr>
              <a:t> </a:t>
            </a:r>
            <a:r>
              <a:rPr lang="en-GB" sz="1800" baseline="0" dirty="0">
                <a:solidFill>
                  <a:schemeClr val="tx1"/>
                </a:solidFill>
              </a:rPr>
              <a:t>– </a:t>
            </a:r>
            <a:r>
              <a:rPr lang="en-GB" sz="1800" dirty="0" err="1">
                <a:solidFill>
                  <a:schemeClr val="tx1"/>
                </a:solidFill>
              </a:rPr>
              <a:t>Slet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før</a:t>
            </a:r>
            <a:r>
              <a:rPr lang="en-GB" sz="1800" dirty="0">
                <a:solidFill>
                  <a:schemeClr val="tx1"/>
                </a:solidFill>
              </a:rPr>
              <a:t> du </a:t>
            </a:r>
            <a:r>
              <a:rPr lang="en-GB" sz="1800" dirty="0" err="1">
                <a:solidFill>
                  <a:schemeClr val="tx1"/>
                </a:solidFill>
              </a:rPr>
              <a:t>færdiggør</a:t>
            </a:r>
            <a:r>
              <a:rPr lang="en-GB" sz="1800" dirty="0">
                <a:solidFill>
                  <a:schemeClr val="tx1"/>
                </a:solidFill>
              </a:rPr>
              <a:t> din</a:t>
            </a:r>
            <a:r>
              <a:rPr lang="en-GB" sz="1800" baseline="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præsentation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 KU-pc,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16:9-format og med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klikker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fanen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værktøjslinjen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via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knappen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mellem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henholdsvis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lille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 (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version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eksempel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diastype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venstrespalten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demopræsentation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indsat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slette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m.fl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hente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</a:t>
            </a:r>
            <a:b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topmenuen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Sidefod</a:t>
            </a:r>
            <a:endParaRPr lang="en-GB" sz="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felterne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enkelt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placeres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højre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side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topbjælke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https://image.ku.dk/shared/aZwD18034DnM3TYEw9XagEF6kxI6MLkV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og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undertitel</a:t>
            </a:r>
            <a:endParaRPr lang="en-GB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og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endParaRPr lang="en-GB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undertitel</a:t>
            </a:r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og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en-GB" smtClean="0"/>
              <a:t>30/10/2023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70F0-8F8E-46A3-BFFE-96163F9D413B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EA49827-CE52-FD4B-8399-162D5E1DD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5F9F9FB-61AF-8548-83E5-79EB62A8C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6" y="2365617"/>
            <a:ext cx="4946648" cy="726435"/>
          </a:xfrm>
        </p:spPr>
        <p:txBody>
          <a:bodyPr/>
          <a:lstStyle/>
          <a:p>
            <a:r>
              <a:rPr lang="en-US" dirty="0"/>
              <a:t>Experiences from Denmark: </a:t>
            </a:r>
            <a:r>
              <a:rPr lang="en-GB" dirty="0"/>
              <a:t>50 years of happiness </a:t>
            </a:r>
          </a:p>
          <a:p>
            <a:endParaRPr lang="en-GB" b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D5F85F-0777-314B-A8CB-A12F7D46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Sune Klinge, Ph.D., Tenure-track assistant Professor in Constitutional law, at the </a:t>
            </a:r>
            <a:r>
              <a:rPr lang="en-US" dirty="0"/>
              <a:t>Faculty of Law, Centre for European and Comparative Legal Studies </a:t>
            </a:r>
          </a:p>
          <a:p>
            <a:endParaRPr lang="en-GB" dirty="0"/>
          </a:p>
          <a:p>
            <a:endParaRPr lang="en-GB" b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18C83D-C112-3B45-B0BC-99E947581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National implementation of EU law</a:t>
            </a:r>
            <a:endParaRPr lang="en-GB" sz="3200" dirty="0"/>
          </a:p>
        </p:txBody>
      </p:sp>
      <p:sp>
        <p:nvSpPr>
          <p:cNvPr id="2" name="AutoShape 4" descr="Denmark | Strasbourg Eur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6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The Danish legislative process and EU law implementation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EU legislation is no longer regarded as foreign policy, but are becoming more and more domestic, influencing many areas.</a:t>
            </a:r>
          </a:p>
          <a:p>
            <a:r>
              <a:rPr lang="en-GB" dirty="0"/>
              <a:t>Focus on implementation and transposition of </a:t>
            </a:r>
            <a:r>
              <a:rPr lang="en-GB" b="1" dirty="0"/>
              <a:t>EU directives</a:t>
            </a:r>
          </a:p>
          <a:p>
            <a:r>
              <a:rPr lang="en-GB" dirty="0"/>
              <a:t>New focus on </a:t>
            </a:r>
            <a:r>
              <a:rPr lang="en-US" b="1" dirty="0"/>
              <a:t>EU regulations</a:t>
            </a:r>
            <a:r>
              <a:rPr lang="en-US" dirty="0"/>
              <a:t> and supplementary rules</a:t>
            </a:r>
          </a:p>
          <a:p>
            <a:r>
              <a:rPr lang="en-US" dirty="0"/>
              <a:t>Landmark judgement in Denmark (Cabotage transportation)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929" y="4433480"/>
            <a:ext cx="4563272" cy="2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8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The Danish legislative process and EU law implementation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2292466"/>
            <a:ext cx="7666037" cy="4673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five principles are: </a:t>
            </a:r>
          </a:p>
          <a:p>
            <a:r>
              <a:rPr lang="en-US" sz="1800" dirty="0"/>
              <a:t>1. As a rule, the national regulation should not go beyond the </a:t>
            </a:r>
            <a:r>
              <a:rPr lang="en-US" sz="1800" b="1" dirty="0"/>
              <a:t>minimum requirements </a:t>
            </a:r>
            <a:r>
              <a:rPr lang="en-US" sz="1800" dirty="0"/>
              <a:t>in EU regulation. </a:t>
            </a:r>
          </a:p>
          <a:p>
            <a:r>
              <a:rPr lang="en-US" sz="1800" dirty="0"/>
              <a:t>2. Danish companies should not be put at a disadvantage in international competition, why the implementation should not be more burdensome than the expected implementation in </a:t>
            </a:r>
            <a:r>
              <a:rPr lang="en-US" sz="1800" b="1" dirty="0"/>
              <a:t>comparable</a:t>
            </a:r>
            <a:r>
              <a:rPr lang="en-US" sz="1800" dirty="0"/>
              <a:t> EU countries. </a:t>
            </a:r>
          </a:p>
          <a:p>
            <a:r>
              <a:rPr lang="en-US" sz="1800" dirty="0"/>
              <a:t>3. </a:t>
            </a:r>
            <a:r>
              <a:rPr lang="en-US" sz="1800" b="1" dirty="0"/>
              <a:t>Flexibility and exceptional </a:t>
            </a:r>
            <a:r>
              <a:rPr lang="en-US" sz="1800" dirty="0"/>
              <a:t>possibilities in EU regulation should be exploited. </a:t>
            </a:r>
          </a:p>
          <a:p>
            <a:r>
              <a:rPr lang="en-US" sz="1800" dirty="0"/>
              <a:t>4. To the extent possible and appropriate, EU regulation should be implemented through </a:t>
            </a:r>
            <a:r>
              <a:rPr lang="en-US" sz="1800" b="1" dirty="0"/>
              <a:t>alternatives</a:t>
            </a:r>
            <a:r>
              <a:rPr lang="en-US" sz="1800" dirty="0"/>
              <a:t> to regulation. </a:t>
            </a:r>
          </a:p>
          <a:p>
            <a:r>
              <a:rPr lang="en-US" sz="1800" dirty="0"/>
              <a:t>5. Burdensome EU regulation should enter into force as soon as possible and taking into account the common entry </a:t>
            </a:r>
            <a:r>
              <a:rPr lang="en-GB" sz="1800" dirty="0"/>
              <a:t>into force dates.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11</a:t>
            </a:fld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9563" y="1491586"/>
            <a:ext cx="11603037" cy="1119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b="0" i="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b="0" i="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2pPr>
            <a:lvl3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3pPr>
            <a:lvl4pPr marL="7191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da-DK" sz="1800" b="0" i="0" kern="120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4pPr>
            <a:lvl5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5pPr>
            <a:lvl6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6pPr>
            <a:lvl7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7pPr>
            <a:lvl8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8pPr>
            <a:lvl9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9pPr>
          </a:lstStyle>
          <a:p>
            <a:r>
              <a:rPr lang="en-US" dirty="0"/>
              <a:t>Prevent </a:t>
            </a:r>
            <a:r>
              <a:rPr lang="en-US" b="1" dirty="0"/>
              <a:t>gold-plating</a:t>
            </a:r>
            <a:r>
              <a:rPr lang="en-US" dirty="0"/>
              <a:t>, or over-implementation (2015): new legislation implementing business-oriented EU regulation.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0649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The Danish legislative process and EU law implementation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New legislative initiatives – not coming from EU - will be analysed </a:t>
            </a:r>
            <a:r>
              <a:rPr lang="en-GB" sz="2000" i="1" dirty="0"/>
              <a:t>ex ante </a:t>
            </a:r>
            <a:r>
              <a:rPr lang="en-GB" sz="2000" dirty="0"/>
              <a:t>by the Ministry of Justice for compliance with EU law. </a:t>
            </a:r>
          </a:p>
          <a:p>
            <a:r>
              <a:rPr lang="en-GB" sz="2000" dirty="0"/>
              <a:t>The </a:t>
            </a:r>
            <a:r>
              <a:rPr lang="en-GB" sz="2000" b="1" dirty="0"/>
              <a:t>preparatory work </a:t>
            </a:r>
            <a:r>
              <a:rPr lang="en-GB" sz="2000" dirty="0"/>
              <a:t>will have a chapter about compliance with EU law. </a:t>
            </a:r>
          </a:p>
          <a:p>
            <a:r>
              <a:rPr lang="en-US" sz="2000" dirty="0"/>
              <a:t>Adaptation to EU law as a result of a </a:t>
            </a:r>
            <a:r>
              <a:rPr lang="en-US" sz="2000" b="1" dirty="0"/>
              <a:t>new development </a:t>
            </a:r>
            <a:r>
              <a:rPr lang="en-US" sz="2000" dirty="0"/>
              <a:t>in the case law of the Court of Justice of the European Union must be explained in more detail by referring to the relevant case law.</a:t>
            </a:r>
            <a:endParaRPr lang="en-GB" sz="2000" dirty="0"/>
          </a:p>
          <a:p>
            <a:r>
              <a:rPr lang="en-US" sz="2000" dirty="0"/>
              <a:t>The Danish EU Implementation Council can initiate so-called </a:t>
            </a:r>
            <a:r>
              <a:rPr lang="en-US" sz="2000" b="1" dirty="0"/>
              <a:t>“</a:t>
            </a:r>
            <a:r>
              <a:rPr lang="en-US" sz="2000" b="1" dirty="0" err="1"/>
              <a:t>neighbour</a:t>
            </a:r>
            <a:r>
              <a:rPr lang="en-US" sz="2000" b="1" dirty="0"/>
              <a:t> checks”, </a:t>
            </a:r>
            <a:r>
              <a:rPr lang="en-US" sz="2000" dirty="0"/>
              <a:t>i.e. reviews of methods used to implement EU legislation in other Member States with the aim to identify </a:t>
            </a:r>
            <a:r>
              <a:rPr lang="en-US" sz="2000" b="1" dirty="0"/>
              <a:t>best practices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81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EU law and Danish law: Examples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28775"/>
            <a:ext cx="8072437" cy="4673600"/>
          </a:xfrm>
        </p:spPr>
        <p:txBody>
          <a:bodyPr/>
          <a:lstStyle/>
          <a:p>
            <a:r>
              <a:rPr lang="en-GB" sz="2200" dirty="0"/>
              <a:t>The Danish </a:t>
            </a:r>
            <a:r>
              <a:rPr lang="en-GB" sz="2200" b="1" dirty="0"/>
              <a:t>Students’ Grants and Loans Scheme </a:t>
            </a:r>
            <a:r>
              <a:rPr lang="en-GB" sz="2200" dirty="0"/>
              <a:t>called “SU”. </a:t>
            </a:r>
          </a:p>
          <a:p>
            <a:r>
              <a:rPr lang="en-GB" sz="2200" dirty="0"/>
              <a:t>In the LN-case in which an European Union citizen who pursued an educational course in Denmark and at the same time being a ‘worker’ (</a:t>
            </a:r>
            <a:r>
              <a:rPr lang="en-GB" sz="2200" b="1" dirty="0"/>
              <a:t>free movement</a:t>
            </a:r>
            <a:r>
              <a:rPr lang="en-GB" sz="2200" dirty="0"/>
              <a:t>)</a:t>
            </a:r>
          </a:p>
          <a:p>
            <a:r>
              <a:rPr lang="en-GB" sz="2200" b="1" dirty="0"/>
              <a:t>Other strategies</a:t>
            </a:r>
            <a:r>
              <a:rPr lang="en-GB" sz="2200" dirty="0"/>
              <a:t>: reduction of English-language educations</a:t>
            </a:r>
          </a:p>
          <a:p>
            <a:r>
              <a:rPr lang="en-GB" sz="2200" b="1" dirty="0"/>
              <a:t>Family benefits </a:t>
            </a:r>
            <a:r>
              <a:rPr lang="en-GB" sz="2200" dirty="0"/>
              <a:t>and other tax paid subsidies: indexation mechanism as in Austria for Bulgarian and Polish workers.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41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Data retention and surveillance for the purpose of solving crime.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28775"/>
            <a:ext cx="8394788" cy="4673600"/>
          </a:xfrm>
        </p:spPr>
        <p:txBody>
          <a:bodyPr/>
          <a:lstStyle/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In the preparatory works: </a:t>
            </a:r>
            <a:r>
              <a:rPr lang="en-GB" sz="2200" i="1" dirty="0"/>
              <a:t>“</a:t>
            </a:r>
            <a:r>
              <a:rPr lang="en-US" sz="2200" i="1" dirty="0"/>
              <a:t>a significant </a:t>
            </a:r>
            <a:r>
              <a:rPr lang="en-US" sz="2200" b="1" i="1" dirty="0"/>
              <a:t>litigation risk </a:t>
            </a:r>
            <a:r>
              <a:rPr lang="en-US" sz="2200" i="1" dirty="0"/>
              <a:t>which may materialize upon the entry into force of the new rules, in the light of paragraph 166 of the La Quadrature du Net judgment“</a:t>
            </a:r>
          </a:p>
          <a:p>
            <a:endParaRPr lang="en-US" sz="2200" dirty="0"/>
          </a:p>
          <a:p>
            <a:r>
              <a:rPr lang="en-US" sz="2200" b="1" dirty="0"/>
              <a:t>Generally and indiscriminately</a:t>
            </a:r>
            <a:r>
              <a:rPr lang="en-US" sz="2200" dirty="0"/>
              <a:t>, traffic and location data. Safeguarding national security and the objective of combating serious crime. </a:t>
            </a:r>
            <a:endParaRPr lang="en-GB" sz="2200" dirty="0"/>
          </a:p>
          <a:p>
            <a:r>
              <a:rPr lang="en-GB" sz="2200" dirty="0"/>
              <a:t>Otherwise: </a:t>
            </a:r>
            <a:r>
              <a:rPr lang="en-US" sz="2200" b="1" dirty="0"/>
              <a:t>targeted retention </a:t>
            </a:r>
            <a:r>
              <a:rPr lang="en-US" sz="2200" dirty="0"/>
              <a:t>of traffic and location data. Geographical criterion. Limited in time (14 days)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08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Concluding thoughts: </a:t>
            </a:r>
            <a:r>
              <a:rPr lang="en-GB" sz="3200" dirty="0"/>
              <a:t>50 years of happiness</a:t>
            </a:r>
            <a:br>
              <a:rPr lang="en-US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2" y="1273175"/>
            <a:ext cx="11285537" cy="4673600"/>
          </a:xfrm>
        </p:spPr>
        <p:txBody>
          <a:bodyPr/>
          <a:lstStyle/>
          <a:p>
            <a:r>
              <a:rPr lang="en-GB" sz="2000" dirty="0"/>
              <a:t>The </a:t>
            </a:r>
            <a:r>
              <a:rPr lang="en-GB" sz="2000" b="1" dirty="0"/>
              <a:t>Danish legislator </a:t>
            </a:r>
            <a:r>
              <a:rPr lang="en-GB" sz="2000" dirty="0"/>
              <a:t>is generally in </a:t>
            </a:r>
            <a:r>
              <a:rPr lang="en-GB" sz="2000" b="1" dirty="0"/>
              <a:t>favour of the EU</a:t>
            </a:r>
            <a:r>
              <a:rPr lang="en-GB" sz="2000" dirty="0"/>
              <a:t>, but reserve the right to argue on a case-to-case basis in sensitive political areas. The public </a:t>
            </a:r>
            <a:r>
              <a:rPr lang="en-GB" sz="2000"/>
              <a:t>less positive (~referenda</a:t>
            </a:r>
            <a:r>
              <a:rPr lang="en-GB" sz="2000" dirty="0"/>
              <a:t>)</a:t>
            </a:r>
          </a:p>
          <a:p>
            <a:pPr lvl="1"/>
            <a:r>
              <a:rPr lang="en-GB" sz="1600" dirty="0"/>
              <a:t>The mandate solution has been strengthened – more influence to the Parliament. </a:t>
            </a:r>
          </a:p>
          <a:p>
            <a:pPr lvl="1"/>
            <a:endParaRPr lang="en-GB" sz="1600" dirty="0"/>
          </a:p>
          <a:p>
            <a:r>
              <a:rPr lang="en-GB" sz="2000" b="1" dirty="0"/>
              <a:t>The courts </a:t>
            </a:r>
            <a:r>
              <a:rPr lang="en-GB" sz="2000" dirty="0"/>
              <a:t>are more reluctant to apply EU law if there has a not been a preliminary request. The doctrine to set aside national legislation is rarely used. </a:t>
            </a:r>
          </a:p>
          <a:p>
            <a:r>
              <a:rPr lang="en-GB" sz="2000" b="1" dirty="0"/>
              <a:t>The executive power </a:t>
            </a:r>
            <a:r>
              <a:rPr lang="en-GB" sz="2000" dirty="0"/>
              <a:t>(the municipalities and the ministries) complying and implementing</a:t>
            </a:r>
          </a:p>
          <a:p>
            <a:endParaRPr lang="en-GB" sz="2000" b="1" dirty="0"/>
          </a:p>
          <a:p>
            <a:r>
              <a:rPr lang="en-GB" sz="2000" b="1" dirty="0"/>
              <a:t>In or out? Or in between. </a:t>
            </a:r>
            <a:r>
              <a:rPr lang="en-GB" sz="2000" dirty="0"/>
              <a:t>Denmark not in the inner circle</a:t>
            </a:r>
          </a:p>
          <a:p>
            <a:pPr marL="0" indent="0">
              <a:buNone/>
            </a:pPr>
            <a:r>
              <a:rPr lang="en-GB" sz="2000" b="1" dirty="0"/>
              <a:t>=&gt;Sceptical happiness </a:t>
            </a:r>
            <a:r>
              <a:rPr lang="en-GB" sz="2000" dirty="0"/>
              <a:t>in multispeed Europe.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7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Agenda: 50 years of happiness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Danish membership of EU with reservations (opt-outs)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Parliamentary involvement in the EU legislative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Danish legislative process and EU law implementation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Some practical case law examples (inspired by the NAV-scandal)</a:t>
            </a:r>
          </a:p>
          <a:p>
            <a:pPr marL="702038" lvl="1" indent="-342900"/>
            <a:r>
              <a:rPr lang="en-GB" dirty="0"/>
              <a:t>Student allowance and indexation mechanism for family benefits </a:t>
            </a:r>
          </a:p>
          <a:p>
            <a:pPr marL="702038" lvl="1" indent="-342900"/>
            <a:r>
              <a:rPr lang="en-GB" dirty="0"/>
              <a:t>The Danish regime of data retention and surveillance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Concluding thoughts</a:t>
            </a:r>
          </a:p>
          <a:p>
            <a:pPr marL="702038" lvl="1" indent="-34290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75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Denmark and the European integration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28775"/>
            <a:ext cx="6904229" cy="4673600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000" b="1" dirty="0"/>
              <a:t>Denmark / Norway: </a:t>
            </a:r>
          </a:p>
          <a:p>
            <a:pPr fontAlgn="base"/>
            <a:r>
              <a:rPr lang="en-US" sz="2000" dirty="0"/>
              <a:t>Surface area: 43,094 km2 ~ 385,200</a:t>
            </a:r>
          </a:p>
          <a:p>
            <a:pPr fontAlgn="base"/>
            <a:r>
              <a:rPr lang="en-US" sz="2000" dirty="0"/>
              <a:t>Population: 5.86 million inhabitants (2022) ~5.37</a:t>
            </a:r>
          </a:p>
          <a:p>
            <a:pPr fontAlgn="base"/>
            <a:r>
              <a:rPr lang="en-US" sz="2000" dirty="0"/>
              <a:t>Capital city: Copenhagen (600 million inhabitants) ~634,000</a:t>
            </a:r>
          </a:p>
          <a:p>
            <a:pPr fontAlgn="base"/>
            <a:r>
              <a:rPr lang="en-US" sz="2000" dirty="0"/>
              <a:t>Political system: Constitutional monarchy ~same</a:t>
            </a:r>
          </a:p>
          <a:p>
            <a:pPr fontAlgn="base"/>
            <a:r>
              <a:rPr lang="en-US" sz="2000" dirty="0"/>
              <a:t>Danish realm: Greenland and Faroe Island (not EU)</a:t>
            </a:r>
          </a:p>
          <a:p>
            <a:pPr lvl="1" fontAlgn="base"/>
            <a:endParaRPr lang="en-US" sz="1600" dirty="0"/>
          </a:p>
          <a:p>
            <a:pPr marL="360363" lvl="1" indent="0" fontAlgn="base">
              <a:buNone/>
            </a:pPr>
            <a:r>
              <a:rPr lang="en-US" dirty="0"/>
              <a:t>The procedure in Article 20 on how </a:t>
            </a:r>
            <a:r>
              <a:rPr lang="en-US" b="1" dirty="0"/>
              <a:t>sovereignty can be transferred </a:t>
            </a:r>
            <a:r>
              <a:rPr lang="en-US" dirty="0"/>
              <a:t>to an international </a:t>
            </a:r>
            <a:r>
              <a:rPr lang="en-US" dirty="0" err="1"/>
              <a:t>organisation</a:t>
            </a:r>
            <a:r>
              <a:rPr lang="en-US" dirty="0"/>
              <a:t>. 5/6 majority vote or referendum. </a:t>
            </a:r>
          </a:p>
          <a:p>
            <a:pPr fontAlgn="base"/>
            <a:r>
              <a:rPr lang="en-US" sz="2000" b="1" dirty="0"/>
              <a:t>Accession to the EU: 1973 (50 years) ~EEA</a:t>
            </a:r>
          </a:p>
          <a:p>
            <a:pPr fontAlgn="base"/>
            <a:r>
              <a:rPr lang="en-US" sz="2000" b="1" dirty="0"/>
              <a:t>Maastricht opt-out (Edinburg agreement)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68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1. The Danish </a:t>
            </a:r>
            <a:r>
              <a:rPr lang="da-DK" sz="3200" dirty="0" err="1"/>
              <a:t>opt-outs</a:t>
            </a:r>
            <a:endParaRPr lang="en-US" sz="320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680039" y="1243798"/>
            <a:ext cx="11346861" cy="41664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four Danish EU opt-outs since 1994. This means that Denmark was excluded from European cooperation on </a:t>
            </a:r>
          </a:p>
          <a:p>
            <a:r>
              <a:rPr lang="en-US" dirty="0"/>
              <a:t>Defense, </a:t>
            </a:r>
          </a:p>
          <a:p>
            <a:r>
              <a:rPr lang="en-US" dirty="0"/>
              <a:t>the euro and </a:t>
            </a:r>
          </a:p>
          <a:p>
            <a:r>
              <a:rPr lang="en-US" dirty="0"/>
              <a:t>Justice and Home Affairs (JHA)</a:t>
            </a:r>
          </a:p>
          <a:p>
            <a:r>
              <a:rPr lang="en-US" dirty="0"/>
              <a:t>The Danish opt-out on EU citizenship (is currently redundant) after Amsterdam Treaty.</a:t>
            </a:r>
            <a:endParaRPr lang="en-GB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26CA-6A90-4AFA-B6C9-613DA2EEC513}" type="datetime1">
              <a:rPr lang="da-DK" smtClean="0"/>
              <a:t>30-10-2023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38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"/>
    </mc:Choice>
    <mc:Fallback xmlns="">
      <p:transition spd="slow" advTm="1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1. The defense opt-out – goodbye in 2022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588963" y="1835637"/>
            <a:ext cx="7692436" cy="3866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defense opt-out was abolished in a referendum on June 1, 2022. </a:t>
            </a:r>
          </a:p>
          <a:p>
            <a:pPr marL="0" indent="0">
              <a:buNone/>
            </a:pPr>
            <a:r>
              <a:rPr lang="en-US" b="1" dirty="0"/>
              <a:t>Other referenda no-voters:</a:t>
            </a:r>
          </a:p>
          <a:p>
            <a:pPr marL="0" indent="0">
              <a:buNone/>
            </a:pPr>
            <a:r>
              <a:rPr lang="en-US" dirty="0"/>
              <a:t>In 2000, a referendum was held on the Euro opt-out. It ended with a 'no' vote from 53.2%</a:t>
            </a:r>
          </a:p>
          <a:p>
            <a:pPr marL="0" indent="0">
              <a:buNone/>
            </a:pPr>
            <a:r>
              <a:rPr lang="en-US" dirty="0"/>
              <a:t>In 2015, a referendum was held on introducing a modified opt-out. 53.1%.</a:t>
            </a:r>
            <a:endParaRPr lang="en-GB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26CA-6A90-4AFA-B6C9-613DA2EEC513}" type="datetime1">
              <a:rPr lang="da-DK" smtClean="0"/>
              <a:t>30-10-2023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57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"/>
    </mc:Choice>
    <mc:Fallback xmlns="">
      <p:transition spd="slow" advTm="2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Justice and Home affairs </a:t>
            </a:r>
            <a:r>
              <a:rPr lang="da-DK" sz="3200" dirty="0" err="1"/>
              <a:t>opt</a:t>
            </a:r>
            <a:r>
              <a:rPr lang="da-DK" sz="3200" dirty="0"/>
              <a:t>-out </a:t>
            </a:r>
            <a:endParaRPr lang="en-US" sz="320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611813" y="1243798"/>
            <a:ext cx="10208587" cy="22951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JHA opt-out means that Denmark  will not have to abide by EU laws </a:t>
            </a:r>
          </a:p>
          <a:p>
            <a:pPr marL="0" indent="0">
              <a:buNone/>
            </a:pPr>
            <a:r>
              <a:rPr lang="en-US" dirty="0"/>
              <a:t>In a </a:t>
            </a:r>
            <a:r>
              <a:rPr lang="en-US" b="1" dirty="0"/>
              <a:t>referendum in Dec. 3, 2015  </a:t>
            </a:r>
            <a:r>
              <a:rPr lang="en-US" dirty="0"/>
              <a:t>Denmark could change the opt-out to an opt-in system:  A case-by-case participation in the cooperation or not. No-voters 53.1% </a:t>
            </a:r>
          </a:p>
          <a:p>
            <a:pPr marL="0" indent="0">
              <a:buNone/>
            </a:pPr>
            <a:r>
              <a:rPr lang="en-US" dirty="0"/>
              <a:t>The voting percentage was 72%, which means that the Danish legal opt-out is still in force. (=&gt; </a:t>
            </a:r>
            <a:r>
              <a:rPr lang="en-US" b="1" dirty="0"/>
              <a:t>parallel agreement </a:t>
            </a:r>
            <a:r>
              <a:rPr lang="en-US" dirty="0"/>
              <a:t>on Europol) multilateral </a:t>
            </a:r>
            <a:r>
              <a:rPr lang="en-GB" dirty="0"/>
              <a:t>intergovernmental agreements</a:t>
            </a:r>
            <a:br>
              <a:rPr lang="da-DK" dirty="0"/>
            </a:b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26CA-6A90-4AFA-B6C9-613DA2EEC513}" type="datetime1">
              <a:rPr lang="da-DK" smtClean="0"/>
              <a:t>30-10-2023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19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"/>
    </mc:Choice>
    <mc:Fallback xmlns="">
      <p:transition spd="slow" advTm="2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The Euro </a:t>
            </a:r>
            <a:r>
              <a:rPr lang="da-DK" sz="3200" dirty="0" err="1"/>
              <a:t>opt</a:t>
            </a:r>
            <a:r>
              <a:rPr lang="da-DK" sz="3200" dirty="0"/>
              <a:t>-out</a:t>
            </a:r>
            <a:endParaRPr lang="en-US" sz="320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680039" y="1243798"/>
            <a:ext cx="6825661" cy="5322102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opt-out means that Denmark is not obliged to adopt the euro. </a:t>
            </a:r>
          </a:p>
          <a:p>
            <a:r>
              <a:rPr lang="en-US" sz="2000" dirty="0"/>
              <a:t>Denmark still has the krone as its currency and </a:t>
            </a:r>
          </a:p>
          <a:p>
            <a:r>
              <a:rPr lang="en-US" sz="2000" dirty="0"/>
              <a:t>the ability to conduct an independent monetary policy</a:t>
            </a:r>
            <a:r>
              <a:rPr lang="da-DK" sz="2000" dirty="0"/>
              <a:t>. </a:t>
            </a:r>
          </a:p>
          <a:p>
            <a:endParaRPr lang="da-DK" sz="2000" dirty="0"/>
          </a:p>
          <a:p>
            <a:r>
              <a:rPr lang="da-DK" sz="2000" dirty="0"/>
              <a:t>How </a:t>
            </a:r>
            <a:r>
              <a:rPr lang="da-DK" sz="2000" dirty="0" err="1"/>
              <a:t>about</a:t>
            </a:r>
            <a:r>
              <a:rPr lang="da-DK" sz="2000" dirty="0"/>
              <a:t> </a:t>
            </a:r>
            <a:r>
              <a:rPr lang="da-DK" sz="2000" dirty="0" err="1"/>
              <a:t>Sweden</a:t>
            </a:r>
            <a:r>
              <a:rPr lang="da-DK" sz="2000" dirty="0"/>
              <a:t>?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26CA-6A90-4AFA-B6C9-613DA2EEC513}" type="datetime1">
              <a:rPr lang="da-DK" smtClean="0"/>
              <a:t>30-10-2023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30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"/>
    </mc:Choice>
    <mc:Fallback xmlns="">
      <p:transition spd="slow" advTm="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’</a:t>
            </a:r>
            <a:r>
              <a:rPr lang="da-DK" sz="3200" dirty="0" err="1"/>
              <a:t>multi</a:t>
            </a:r>
            <a:r>
              <a:rPr lang="da-DK" sz="3200" dirty="0"/>
              <a:t>-speed Europe’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Multi-speed Europe </a:t>
            </a:r>
            <a:r>
              <a:rPr lang="en-US" b="1" dirty="0"/>
              <a:t>integration model </a:t>
            </a:r>
            <a:r>
              <a:rPr lang="en-US" dirty="0"/>
              <a:t>with different degrees of integration, common goals are made by a group of EU countries to increase integration among themselves, with the idea that the other EU countries will eventually follow suit. </a:t>
            </a:r>
          </a:p>
          <a:p>
            <a:r>
              <a:rPr lang="en-US" dirty="0"/>
              <a:t>Ukraine and others? (Four-speed) Schengen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30-10-2023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84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"/>
    </mc:Choice>
    <mc:Fallback xmlns="">
      <p:transition spd="slow" advTm="24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Parliamentary involvement in the EU legislative process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Negotiating EU matters of </a:t>
            </a:r>
            <a:r>
              <a:rPr lang="en-GB" sz="2000" b="1" dirty="0"/>
              <a:t>major significance</a:t>
            </a:r>
            <a:r>
              <a:rPr lang="en-GB" sz="2000" dirty="0"/>
              <a:t>, the Government must obtain a </a:t>
            </a:r>
            <a:r>
              <a:rPr lang="en-GB" sz="2000" b="1" dirty="0"/>
              <a:t>mandate</a:t>
            </a:r>
            <a:r>
              <a:rPr lang="en-GB" sz="2000" dirty="0"/>
              <a:t> from the Danish Parliament’s European Affairs Committee</a:t>
            </a:r>
          </a:p>
          <a:p>
            <a:r>
              <a:rPr lang="en-GB" sz="2000" dirty="0"/>
              <a:t>The Parliamentary control over the government’s EU policy is particularly important in Denmark, because of its long tradition of </a:t>
            </a:r>
            <a:r>
              <a:rPr lang="en-GB" sz="2000" b="1" dirty="0"/>
              <a:t>minority governments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b="1" dirty="0"/>
              <a:t>New rules (September 2023) Expert group in October 2021:</a:t>
            </a:r>
          </a:p>
          <a:p>
            <a:r>
              <a:rPr lang="en-GB" sz="2000" dirty="0"/>
              <a:t>Parliamentary involvement in EU policy takes place much earlier (8 weeks) and more frequently. Allow more active participation in the EU’s pre-legislative work.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30/10/2023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668344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Custom 1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U widescreen 2022 fuld DK.potx" id="{D586B09B-A223-4065-8CEA-4768666EE585}" vid="{2450F80C-42FC-4476-BB2A-1369D0CCCE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3946</TotalTime>
  <Words>1421</Words>
  <Application>Microsoft Office PowerPoint</Application>
  <PresentationFormat>Widescreen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Microsoft New Tai Lue</vt:lpstr>
      <vt:lpstr>Brugerdefineret design</vt:lpstr>
      <vt:lpstr>PowerPoint-presentasjon</vt:lpstr>
      <vt:lpstr>Agenda: 50 years of happiness </vt:lpstr>
      <vt:lpstr>1. Denmark and the European integration </vt:lpstr>
      <vt:lpstr>1. The Danish opt-outs</vt:lpstr>
      <vt:lpstr>1. The defense opt-out – goodbye in 2022 </vt:lpstr>
      <vt:lpstr>Justice and Home affairs opt-out </vt:lpstr>
      <vt:lpstr>The Euro opt-out</vt:lpstr>
      <vt:lpstr>’multi-speed Europe’ </vt:lpstr>
      <vt:lpstr>2. Parliamentary involvement in the EU legislative process </vt:lpstr>
      <vt:lpstr>3. The Danish legislative process and EU law implementation   </vt:lpstr>
      <vt:lpstr>3. The Danish legislative process and EU law implementation   </vt:lpstr>
      <vt:lpstr>3. The Danish legislative process and EU law implementation   </vt:lpstr>
      <vt:lpstr>4. EU law and Danish law: Examples </vt:lpstr>
      <vt:lpstr>4. Data retention and surveillance for the purpose of solving crime.  </vt:lpstr>
      <vt:lpstr>5. Concluding thoughts: 50 years of happiness </vt:lpstr>
    </vt:vector>
  </TitlesOfParts>
  <Company>SUND - 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Sune Klinge</dc:creator>
  <cp:lastModifiedBy>Marie Sofie Hveem</cp:lastModifiedBy>
  <cp:revision>56</cp:revision>
  <dcterms:created xsi:type="dcterms:W3CDTF">2022-10-03T19:15:26Z</dcterms:created>
  <dcterms:modified xsi:type="dcterms:W3CDTF">2023-10-30T13:57:31Z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