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5" r:id="rId2"/>
    <p:sldId id="261" r:id="rId3"/>
    <p:sldId id="263" r:id="rId4"/>
    <p:sldId id="264" r:id="rId5"/>
    <p:sldId id="260" r:id="rId6"/>
    <p:sldId id="262" r:id="rId7"/>
    <p:sldId id="266" r:id="rId8"/>
    <p:sldId id="267" r:id="rId9"/>
  </p:sldIdLst>
  <p:sldSz cx="9144000" cy="6858000" type="screen4x3"/>
  <p:notesSz cx="6794500" cy="9931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0" autoAdjust="0"/>
    <p:restoredTop sz="92000" autoAdjust="0"/>
  </p:normalViewPr>
  <p:slideViewPr>
    <p:cSldViewPr>
      <p:cViewPr>
        <p:scale>
          <a:sx n="125" d="100"/>
          <a:sy n="125" d="100"/>
        </p:scale>
        <p:origin x="-3144" y="-708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748F01D-7A21-AC4E-92FC-6EEA336082BE}" type="datetime1">
              <a:rPr lang="nb-NO"/>
              <a:pPr>
                <a:defRPr/>
              </a:pPr>
              <a:t>13.05.2016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9E80418-5873-6349-B521-E439FC3E983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06601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17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4" y="4717415"/>
            <a:ext cx="4982633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17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1FA038E-C9EB-0345-89B9-944ACAB8E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2924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FA038E-C9EB-0345-89B9-944ACAB8E93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622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543800" cy="11430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43000" y="3429000"/>
            <a:ext cx="7543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10. – 11.9.2014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Eiendomsavdelingen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13C99-5D0C-C740-8C05-54EF30765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10. – 11.9.2014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Eiendomsavdelingen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B29F6-9E3C-FD4E-AACC-F3579E40F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10. – 11.9.2014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Eiendomsavdelingen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FEC9F-DC1D-8D4B-B236-C91D992547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10. – 11.9.2014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Eiendomsavdelingen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945D6-52DC-1B48-967F-5B9E938859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10. – 11.9.2014</a:t>
            </a:r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Eiendomsavdelingen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D3666-FF95-E84A-BFE0-1F93F2DAA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10. – 11.9.2014</a:t>
            </a:r>
            <a:endParaRPr lang="nb-NO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Eiendomsavdelingen</a:t>
            </a:r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DFA51-A26B-D64C-B8F9-C018A8BC8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10. – 11.9.2014</a:t>
            </a:r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Eiendomsavdelingen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DDD37-150B-DD40-AEA3-84D9A26C6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10. – 11.9.2014</a:t>
            </a:r>
            <a:endParaRPr lang="nb-NO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Eiendomsavdelingen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D15C6-4E4A-1141-96FC-7888898930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10. – 11.9.2014</a:t>
            </a:r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Eiendomsavdelingen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2B21F-A66C-0C4C-8AE9-5681FA9B1E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10. – 11.9.2014</a:t>
            </a:r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Eiendomsavdelingen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7F9B5-F2F0-6E4D-85E7-5DEB29A805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r>
              <a:rPr lang="en-US" smtClean="0"/>
              <a:t>10. – 11.9.2014</a:t>
            </a:r>
            <a:endParaRPr lang="nb-NO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2484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dirty="0" err="1" smtClean="0"/>
            </a:lvl1pPr>
          </a:lstStyle>
          <a:p>
            <a:pPr>
              <a:defRPr/>
            </a:pPr>
            <a:r>
              <a:rPr lang="en-US" smtClean="0"/>
              <a:t>Eiendomsavdelingen</a:t>
            </a: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24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7BA3828B-E1BF-464F-8B55-3AF0DA129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6" descr="UiO_A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04800" y="228600"/>
            <a:ext cx="2300288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io.no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nb-NO" dirty="0" smtClean="0"/>
              <a:t>Åke Appelqvist</a:t>
            </a:r>
            <a:endParaRPr lang="nb-NO" dirty="0"/>
          </a:p>
        </p:txBody>
      </p:sp>
      <p:sp>
        <p:nvSpPr>
          <p:cNvPr id="5" name="Undertittel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nb-NO" dirty="0" smtClean="0"/>
              <a:t>Innmelding av saker til Eiendomsavdelingen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4546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/>
          <p:cNvSpPr txBox="1"/>
          <p:nvPr/>
        </p:nvSpPr>
        <p:spPr>
          <a:xfrm>
            <a:off x="683568" y="1700808"/>
            <a:ext cx="78488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 smtClean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 smtClean="0"/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Innmeldinger til Eiendomsavdelingen</a:t>
            </a: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>
          <a:xfrm>
            <a:off x="971600" y="1988840"/>
            <a:ext cx="7696200" cy="4114800"/>
          </a:xfrm>
        </p:spPr>
        <p:txBody>
          <a:bodyPr/>
          <a:lstStyle/>
          <a:p>
            <a:pPr marL="0" indent="0">
              <a:buNone/>
            </a:pPr>
            <a:r>
              <a:rPr lang="nb-NO" sz="2400" dirty="0"/>
              <a:t>Når krana drypper eller lyspæra har </a:t>
            </a:r>
            <a:r>
              <a:rPr lang="nb-NO" sz="2400" dirty="0" smtClean="0"/>
              <a:t>gått, hvordan melde behov?</a:t>
            </a:r>
            <a:br>
              <a:rPr lang="nb-NO" sz="2400" dirty="0" smtClean="0"/>
            </a:br>
            <a:endParaRPr lang="nb-NO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nb-NO" sz="2400" dirty="0" smtClean="0"/>
              <a:t>Ansatte </a:t>
            </a:r>
            <a:r>
              <a:rPr lang="nb-NO" sz="2400" dirty="0"/>
              <a:t>gjennom </a:t>
            </a:r>
            <a:r>
              <a:rPr lang="nb-NO" sz="2400" b="1" i="1" dirty="0" smtClean="0"/>
              <a:t>Eiendomstjenester</a:t>
            </a:r>
            <a:br>
              <a:rPr lang="nb-NO" sz="2400" b="1" i="1" dirty="0" smtClean="0"/>
            </a:br>
            <a:endParaRPr lang="nb-NO" sz="2400" b="1" i="1" dirty="0"/>
          </a:p>
          <a:p>
            <a:pPr>
              <a:buFont typeface="Arial" panose="020B0604020202020204" pitchFamily="34" charset="0"/>
              <a:buChar char="•"/>
            </a:pPr>
            <a:r>
              <a:rPr lang="nb-NO" sz="2400" dirty="0"/>
              <a:t>Studenter gjennom </a:t>
            </a:r>
            <a:r>
              <a:rPr lang="nb-NO" sz="2400" b="1" i="1" dirty="0"/>
              <a:t>Si </a:t>
            </a:r>
            <a:r>
              <a:rPr lang="nb-NO" sz="2400" b="1" i="1" dirty="0" smtClean="0"/>
              <a:t>fra</a:t>
            </a:r>
          </a:p>
          <a:p>
            <a:pPr marL="0" indent="0">
              <a:buNone/>
            </a:pPr>
            <a:r>
              <a:rPr lang="nb-NO" sz="2400" b="1" i="1" dirty="0" smtClean="0"/>
              <a:t/>
            </a:r>
            <a:br>
              <a:rPr lang="nb-NO" sz="2400" b="1" i="1" dirty="0" smtClean="0"/>
            </a:br>
            <a:endParaRPr lang="nb-NO" sz="2400" b="1" i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b-NO" sz="2400" dirty="0" smtClean="0"/>
              <a:t>Enhetens prioriterte brukerbehov meldes inn gjennom </a:t>
            </a:r>
            <a:r>
              <a:rPr lang="nb-NO" sz="2400" b="1" dirty="0" smtClean="0"/>
              <a:t>Questback, </a:t>
            </a:r>
            <a:r>
              <a:rPr lang="nb-NO" sz="2400" dirty="0" smtClean="0"/>
              <a:t>i tilknytning til dialogmøtene</a:t>
            </a:r>
            <a:endParaRPr lang="nb-NO" sz="2400" b="1" dirty="0"/>
          </a:p>
          <a:p>
            <a:pPr marL="0" indent="0">
              <a:buNone/>
            </a:pP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283241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300" y="0"/>
            <a:ext cx="9181300" cy="6093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llipse 4"/>
          <p:cNvSpPr/>
          <p:nvPr/>
        </p:nvSpPr>
        <p:spPr bwMode="auto">
          <a:xfrm>
            <a:off x="3707904" y="727460"/>
            <a:ext cx="1872208" cy="936104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cxnSp>
        <p:nvCxnSpPr>
          <p:cNvPr id="7" name="Rett pil 6"/>
          <p:cNvCxnSpPr/>
          <p:nvPr/>
        </p:nvCxnSpPr>
        <p:spPr bwMode="auto">
          <a:xfrm flipH="1">
            <a:off x="1763688" y="1663564"/>
            <a:ext cx="2376264" cy="3061580"/>
          </a:xfrm>
          <a:prstGeom prst="straightConnector1">
            <a:avLst/>
          </a:prstGeom>
          <a:solidFill>
            <a:schemeClr val="accent1"/>
          </a:solidFill>
          <a:ln w="698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kstSylinder 9"/>
          <p:cNvSpPr txBox="1"/>
          <p:nvPr/>
        </p:nvSpPr>
        <p:spPr>
          <a:xfrm>
            <a:off x="3419872" y="3645024"/>
            <a:ext cx="5544616" cy="1754326"/>
          </a:xfrm>
          <a:prstGeom prst="rect">
            <a:avLst/>
          </a:prstGeom>
          <a:solidFill>
            <a:schemeClr val="bg1">
              <a:alpha val="89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3600" dirty="0" smtClean="0"/>
              <a:t>Ansatte kan melde inn saker gjennom: </a:t>
            </a:r>
            <a:r>
              <a:rPr lang="nb-NO" sz="3600" b="1" dirty="0" smtClean="0"/>
              <a:t>Eiendomstjenester</a:t>
            </a:r>
            <a:endParaRPr lang="nb-NO" sz="3600" b="1" dirty="0"/>
          </a:p>
        </p:txBody>
      </p:sp>
    </p:spTree>
    <p:extLst>
      <p:ext uri="{BB962C8B-B14F-4D97-AF65-F5344CB8AC3E}">
        <p14:creationId xmlns:p14="http://schemas.microsoft.com/office/powerpoint/2010/main" val="766302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110775"/>
            <a:ext cx="9252520" cy="898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Sylinder 1"/>
          <p:cNvSpPr txBox="1"/>
          <p:nvPr/>
        </p:nvSpPr>
        <p:spPr>
          <a:xfrm>
            <a:off x="3779912" y="2348880"/>
            <a:ext cx="5364088" cy="1938992"/>
          </a:xfrm>
          <a:prstGeom prst="rect">
            <a:avLst/>
          </a:prstGeom>
          <a:solidFill>
            <a:schemeClr val="bg1">
              <a:alpha val="69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4000" dirty="0" smtClean="0"/>
              <a:t>Studenter kan melde feilmeldinger gjennom </a:t>
            </a:r>
            <a:r>
              <a:rPr lang="nb-NO" sz="4000" b="1" dirty="0" smtClean="0"/>
              <a:t>Si fra</a:t>
            </a:r>
            <a:endParaRPr lang="nb-NO" sz="4000" b="1" dirty="0"/>
          </a:p>
        </p:txBody>
      </p:sp>
      <p:sp>
        <p:nvSpPr>
          <p:cNvPr id="3" name="Ellipse 2"/>
          <p:cNvSpPr/>
          <p:nvPr/>
        </p:nvSpPr>
        <p:spPr bwMode="auto">
          <a:xfrm>
            <a:off x="4517740" y="5949280"/>
            <a:ext cx="2430524" cy="1296144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8190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Innmeldingsskjema* </a:t>
            </a:r>
            <a:endParaRPr lang="nb-NO" dirty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3" t="710" r="-1135" b="-1"/>
          <a:stretch/>
        </p:blipFill>
        <p:spPr>
          <a:xfrm>
            <a:off x="1461330" y="2196269"/>
            <a:ext cx="6477713" cy="3868933"/>
          </a:xfrm>
        </p:spPr>
      </p:pic>
      <p:sp>
        <p:nvSpPr>
          <p:cNvPr id="5" name="Bildeforklaring formet som et avrundet rektangel 4"/>
          <p:cNvSpPr/>
          <p:nvPr/>
        </p:nvSpPr>
        <p:spPr bwMode="auto">
          <a:xfrm>
            <a:off x="5436096" y="1979836"/>
            <a:ext cx="3384376" cy="1296144"/>
          </a:xfrm>
          <a:prstGeom prst="wedgeRoundRectCallout">
            <a:avLst>
              <a:gd name="adj1" fmla="val -76122"/>
              <a:gd name="adj2" fmla="val 40755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I skjemaet legger</a:t>
            </a:r>
            <a:r>
              <a:rPr kumimoji="0" lang="nb-NO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 du inn område/bygning/etasje/ rom og hva det gjelder</a:t>
            </a:r>
            <a:endParaRPr kumimoji="0" lang="nb-NO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7" name="Bildeforklaring formet som et avrundet rektangel 6"/>
          <p:cNvSpPr/>
          <p:nvPr/>
        </p:nvSpPr>
        <p:spPr bwMode="auto">
          <a:xfrm>
            <a:off x="5436096" y="4941416"/>
            <a:ext cx="3384376" cy="1152128"/>
          </a:xfrm>
          <a:prstGeom prst="wedgeRoundRectCallout">
            <a:avLst>
              <a:gd name="adj1" fmla="val -151783"/>
              <a:gd name="adj2" fmla="val -49205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dirty="0" smtClean="0"/>
              <a:t>Bilde eller relevante dokumenter kan også knyttes til saken</a:t>
            </a:r>
            <a:endParaRPr kumimoji="0" lang="nb-NO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Bildeforklaring formet som et avrundet rektangel 7"/>
          <p:cNvSpPr/>
          <p:nvPr/>
        </p:nvSpPr>
        <p:spPr bwMode="auto">
          <a:xfrm>
            <a:off x="5436096" y="3717280"/>
            <a:ext cx="3384376" cy="864096"/>
          </a:xfrm>
          <a:prstGeom prst="wedgeRoundRectCallout">
            <a:avLst>
              <a:gd name="adj1" fmla="val -86629"/>
              <a:gd name="adj2" fmla="val -22934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charset="-128"/>
                <a:cs typeface="ヒラギノ角ゴ Pro W3" charset="-128"/>
              </a:rPr>
              <a:t>En kort beskrivelse av behovet</a:t>
            </a:r>
            <a:endParaRPr kumimoji="0" lang="nb-NO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9" name="TekstSylinder 8"/>
          <p:cNvSpPr txBox="1"/>
          <p:nvPr/>
        </p:nvSpPr>
        <p:spPr>
          <a:xfrm>
            <a:off x="598926" y="3283386"/>
            <a:ext cx="8361007" cy="523220"/>
          </a:xfrm>
          <a:prstGeom prst="rect">
            <a:avLst/>
          </a:prstGeom>
          <a:solidFill>
            <a:schemeClr val="bg1">
              <a:alpha val="28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sz="2800" dirty="0" smtClean="0"/>
              <a:t>*Utformingen vil tilpasses </a:t>
            </a:r>
            <a:r>
              <a:rPr lang="nb-NO" sz="2800" dirty="0" smtClean="0">
                <a:hlinkClick r:id="rId3"/>
              </a:rPr>
              <a:t>www.uio.no</a:t>
            </a:r>
            <a:r>
              <a:rPr lang="nb-NO" sz="2800" dirty="0" smtClean="0"/>
              <a:t> før lansering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3167602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 animBg="1"/>
      <p:bldP spid="7" grpId="1" animBg="1"/>
      <p:bldP spid="8" grpId="0" animBg="1"/>
      <p:bldP spid="8" grpId="1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Følg saken på web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2400" dirty="0" smtClean="0"/>
              <a:t>Under </a:t>
            </a:r>
            <a:r>
              <a:rPr lang="nb-NO" sz="2400" b="1" i="1" dirty="0" smtClean="0"/>
              <a:t>mine saker </a:t>
            </a:r>
            <a:r>
              <a:rPr lang="nb-NO" sz="2400" dirty="0" smtClean="0"/>
              <a:t>:</a:t>
            </a:r>
          </a:p>
          <a:p>
            <a:r>
              <a:rPr lang="nb-NO" sz="2400" dirty="0" smtClean="0"/>
              <a:t>Innmelder få oppdatering om status på saken</a:t>
            </a:r>
          </a:p>
          <a:p>
            <a:r>
              <a:rPr lang="nb-NO" sz="2400" dirty="0" smtClean="0"/>
              <a:t>Innmelder kan sende direktemelding til utfører  </a:t>
            </a:r>
          </a:p>
          <a:p>
            <a:r>
              <a:rPr lang="nb-NO" sz="2400" dirty="0" smtClean="0"/>
              <a:t>Innmelder kan lese tilbakemelding fra utfører</a:t>
            </a:r>
          </a:p>
          <a:p>
            <a:endParaRPr lang="nb-NO" sz="2400" dirty="0" smtClean="0"/>
          </a:p>
          <a:p>
            <a:pPr marL="0" indent="0">
              <a:buNone/>
            </a:pPr>
            <a:r>
              <a:rPr lang="nb-NO" sz="2400" dirty="0" smtClean="0"/>
              <a:t>* Du </a:t>
            </a:r>
            <a:r>
              <a:rPr lang="nb-NO" sz="2400" dirty="0"/>
              <a:t>kan velge å være </a:t>
            </a:r>
            <a:r>
              <a:rPr lang="nb-NO" sz="2400" dirty="0" smtClean="0"/>
              <a:t>anonym, men får da ikke oppdateringer på saken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666045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:\pc\Desktop\Firefox_Screenshot_2016-04-12T08-16-53.442Z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12776"/>
            <a:ext cx="5963664" cy="4133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Bildeforklaring formet som et avrundet rektangel 4"/>
          <p:cNvSpPr/>
          <p:nvPr/>
        </p:nvSpPr>
        <p:spPr bwMode="auto">
          <a:xfrm>
            <a:off x="5531108" y="404664"/>
            <a:ext cx="2641292" cy="1440160"/>
          </a:xfrm>
          <a:prstGeom prst="wedgeRoundRectCallout">
            <a:avLst>
              <a:gd name="adj1" fmla="val -60587"/>
              <a:gd name="adj2" fmla="val 89241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Se</a:t>
            </a:r>
            <a:r>
              <a:rPr lang="nb-NO" sz="1600" dirty="0"/>
              <a:t> </a:t>
            </a:r>
            <a:r>
              <a:rPr lang="nb-NO" sz="1600" dirty="0" smtClean="0"/>
              <a:t>status ved alle saker: </a:t>
            </a:r>
            <a:br>
              <a:rPr lang="nb-NO" sz="1600" dirty="0" smtClean="0"/>
            </a:br>
            <a:endParaRPr lang="nb-NO" sz="160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600" dirty="0" smtClean="0"/>
              <a:t>«Ikke behandlet», «påbegynt», «utført» og «avsluttet»</a:t>
            </a:r>
            <a:endParaRPr kumimoji="0" lang="nb-NO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Bildeforklaring formet som et avrundet rektangel 5"/>
          <p:cNvSpPr/>
          <p:nvPr/>
        </p:nvSpPr>
        <p:spPr bwMode="auto">
          <a:xfrm>
            <a:off x="3563888" y="4221088"/>
            <a:ext cx="2952328" cy="720080"/>
          </a:xfrm>
          <a:prstGeom prst="wedgeRoundRectCallout">
            <a:avLst>
              <a:gd name="adj1" fmla="val -57435"/>
              <a:gd name="adj2" fmla="val -100928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dirty="0" smtClean="0"/>
              <a:t>Få statusoppdateringer fra utfører</a:t>
            </a:r>
            <a:endParaRPr kumimoji="0" lang="nb-NO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7" name="Bildeforklaring formet som et avrundet rektangel 6"/>
          <p:cNvSpPr/>
          <p:nvPr/>
        </p:nvSpPr>
        <p:spPr bwMode="auto">
          <a:xfrm>
            <a:off x="6588224" y="3212976"/>
            <a:ext cx="2088232" cy="775161"/>
          </a:xfrm>
          <a:prstGeom prst="wedgeRoundRectCallout">
            <a:avLst>
              <a:gd name="adj1" fmla="val -76775"/>
              <a:gd name="adj2" fmla="val 28098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800" dirty="0" smtClean="0"/>
              <a:t>Legg inn ytterlige informasjon</a:t>
            </a:r>
            <a:endParaRPr kumimoji="0" lang="nb-N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8" name="Bildeforklaring formet som et avrundet rektangel 7"/>
          <p:cNvSpPr/>
          <p:nvPr/>
        </p:nvSpPr>
        <p:spPr bwMode="auto">
          <a:xfrm>
            <a:off x="251520" y="1124744"/>
            <a:ext cx="2016224" cy="792088"/>
          </a:xfrm>
          <a:prstGeom prst="wedgeRoundRectCallout">
            <a:avLst>
              <a:gd name="adj1" fmla="val -423"/>
              <a:gd name="adj2" fmla="val 89551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b-NO" sz="1800" dirty="0" smtClean="0"/>
              <a:t>Oversikt over alle innmeldinger</a:t>
            </a:r>
            <a:endParaRPr kumimoji="0" lang="nb-N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charset="-128"/>
              <a:cs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5043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42760">
            <a:off x="5079958" y="4941330"/>
            <a:ext cx="2907961" cy="1620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Rectangle 8"/>
          <p:cNvSpPr/>
          <p:nvPr/>
        </p:nvSpPr>
        <p:spPr>
          <a:xfrm>
            <a:off x="3995936" y="1556743"/>
            <a:ext cx="482400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800" dirty="0" smtClean="0"/>
              <a:t>Informasjon til brukerne:</a:t>
            </a:r>
            <a:br>
              <a:rPr lang="nb-NO" sz="2800" dirty="0" smtClean="0"/>
            </a:br>
            <a:endParaRPr lang="nb-NO" sz="28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b-NO" sz="2400" dirty="0" smtClean="0"/>
              <a:t>E-post </a:t>
            </a:r>
            <a:br>
              <a:rPr lang="nb-NO" sz="2400" dirty="0" smtClean="0"/>
            </a:br>
            <a:endParaRPr lang="nb-NO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b-NO" sz="2400" dirty="0" smtClean="0"/>
              <a:t>Aktuelt-sak på nett for ansatte</a:t>
            </a:r>
            <a:br>
              <a:rPr lang="nb-NO" sz="2400" dirty="0" smtClean="0"/>
            </a:br>
            <a:endParaRPr lang="nb-NO" sz="24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nb-NO" sz="2400" dirty="0" smtClean="0"/>
              <a:t>Visittkort som driftsteknikerne deler ut: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7" name="TextBox 9"/>
          <p:cNvSpPr txBox="1"/>
          <p:nvPr/>
        </p:nvSpPr>
        <p:spPr>
          <a:xfrm>
            <a:off x="755576" y="1700808"/>
            <a:ext cx="3420355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/>
              <a:t>Vi går live</a:t>
            </a:r>
          </a:p>
          <a:p>
            <a:endParaRPr lang="en-US" sz="8000" b="1" dirty="0"/>
          </a:p>
        </p:txBody>
      </p:sp>
      <p:pic>
        <p:nvPicPr>
          <p:cNvPr id="8" name="Picture 2" descr="2. Mai 195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526239"/>
            <a:ext cx="244827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882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A ved UiO - Hva skjer'a 2015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EA ved UiO - Hva skjer'a 2015</Template>
  <TotalTime>1382</TotalTime>
  <Words>140</Words>
  <Application>Microsoft Office PowerPoint</Application>
  <PresentationFormat>Skjermfremvisning (4:3)</PresentationFormat>
  <Paragraphs>38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9" baseType="lpstr">
      <vt:lpstr>EA ved UiO - Hva skjer'a 2015</vt:lpstr>
      <vt:lpstr>Åke Appelqvist</vt:lpstr>
      <vt:lpstr>Innmeldinger til Eiendomsavdelingen</vt:lpstr>
      <vt:lpstr>PowerPoint-presentasjon</vt:lpstr>
      <vt:lpstr>PowerPoint-presentasjon</vt:lpstr>
      <vt:lpstr>Innmeldingsskjema* </vt:lpstr>
      <vt:lpstr>Følg saken på web</vt:lpstr>
      <vt:lpstr>PowerPoint-presentasjon</vt:lpstr>
      <vt:lpstr>PowerPoint-presentasjon</vt:lpstr>
    </vt:vector>
  </TitlesOfParts>
  <Company>Universitetet i Oslo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Samarbeidsmøte Universitet og KD Tromsø 9. april 2015</dc:title>
  <dc:creator>Marit Skaatan</dc:creator>
  <cp:lastModifiedBy>Kari Amby Røine Hegerstrøm</cp:lastModifiedBy>
  <cp:revision>49</cp:revision>
  <cp:lastPrinted>2016-02-25T08:47:47Z</cp:lastPrinted>
  <dcterms:created xsi:type="dcterms:W3CDTF">2015-04-08T07:32:16Z</dcterms:created>
  <dcterms:modified xsi:type="dcterms:W3CDTF">2016-05-13T10:58:39Z</dcterms:modified>
</cp:coreProperties>
</file>