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2DF4B0-E28E-425C-B41D-060E2000B42D}" v="8" dt="2020-05-28T13:45:53.1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9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dd Erik Pedersen" userId="c82220dc-e882-43a7-93d3-afe3cb03cec8" providerId="ADAL" clId="{4F2DF4B0-E28E-425C-B41D-060E2000B42D}"/>
    <pc:docChg chg="modSld">
      <pc:chgData name="Odd Erik Pedersen" userId="c82220dc-e882-43a7-93d3-afe3cb03cec8" providerId="ADAL" clId="{4F2DF4B0-E28E-425C-B41D-060E2000B42D}" dt="2020-05-28T13:45:53.146" v="5"/>
      <pc:docMkLst>
        <pc:docMk/>
      </pc:docMkLst>
      <pc:sldChg chg="setBg">
        <pc:chgData name="Odd Erik Pedersen" userId="c82220dc-e882-43a7-93d3-afe3cb03cec8" providerId="ADAL" clId="{4F2DF4B0-E28E-425C-B41D-060E2000B42D}" dt="2020-05-28T13:45:53.146" v="5"/>
        <pc:sldMkLst>
          <pc:docMk/>
          <pc:sldMk cId="72798559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594-6C82-4669-8B5B-405CE92671A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4B38-A095-4614-8FDE-F466E784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5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594-6C82-4669-8B5B-405CE92671A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4B38-A095-4614-8FDE-F466E784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98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594-6C82-4669-8B5B-405CE92671A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4B38-A095-4614-8FDE-F466E784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1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594-6C82-4669-8B5B-405CE92671A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4B38-A095-4614-8FDE-F466E784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65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594-6C82-4669-8B5B-405CE92671A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4B38-A095-4614-8FDE-F466E784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8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594-6C82-4669-8B5B-405CE92671A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4B38-A095-4614-8FDE-F466E784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17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594-6C82-4669-8B5B-405CE92671A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4B38-A095-4614-8FDE-F466E784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4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594-6C82-4669-8B5B-405CE92671A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4B38-A095-4614-8FDE-F466E784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8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594-6C82-4669-8B5B-405CE92671A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4B38-A095-4614-8FDE-F466E784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3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594-6C82-4669-8B5B-405CE92671A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4B38-A095-4614-8FDE-F466E784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7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3B594-6C82-4669-8B5B-405CE92671A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F4B38-A095-4614-8FDE-F466E784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39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3B594-6C82-4669-8B5B-405CE92671A6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F4B38-A095-4614-8FDE-F466E7842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0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522932"/>
            <a:ext cx="3960440" cy="1102519"/>
          </a:xfrm>
        </p:spPr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Tittel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625451"/>
            <a:ext cx="3960440" cy="1314451"/>
          </a:xfrm>
        </p:spPr>
        <p:txBody>
          <a:bodyPr/>
          <a:lstStyle/>
          <a:p>
            <a:r>
              <a:rPr lang="nb-NO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Undertittel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798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71550"/>
            <a:ext cx="4824536" cy="857250"/>
          </a:xfrm>
        </p:spPr>
        <p:txBody>
          <a:bodyPr>
            <a:normAutofit/>
          </a:bodyPr>
          <a:lstStyle/>
          <a:p>
            <a:pPr algn="l"/>
            <a:r>
              <a:rPr lang="nb-NO" sz="3200" dirty="0"/>
              <a:t>Overskrift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35646"/>
            <a:ext cx="4834880" cy="3250456"/>
          </a:xfrm>
        </p:spPr>
        <p:txBody>
          <a:bodyPr/>
          <a:lstStyle/>
          <a:p>
            <a:r>
              <a:rPr lang="nb-NO" dirty="0"/>
              <a:t>Tekst</a:t>
            </a:r>
          </a:p>
          <a:p>
            <a:pPr lvl="1"/>
            <a:r>
              <a:rPr lang="nb-NO"/>
              <a:t>Tekst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67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1ED14B3FF9F704CA2DE1FC0DFE46276" ma:contentTypeVersion="11" ma:contentTypeDescription="Opprett et nytt dokument." ma:contentTypeScope="" ma:versionID="24c619d02fc475b74bde86310a8d99b8">
  <xsd:schema xmlns:xsd="http://www.w3.org/2001/XMLSchema" xmlns:xs="http://www.w3.org/2001/XMLSchema" xmlns:p="http://schemas.microsoft.com/office/2006/metadata/properties" xmlns:ns3="1c4c1564-12ea-468b-9d6c-4f6e6f439302" xmlns:ns4="2cf5dddd-63e5-47dd-aca3-576a6da6a7f2" targetNamespace="http://schemas.microsoft.com/office/2006/metadata/properties" ma:root="true" ma:fieldsID="46b172c7530ab0afb634f1d1a4308bbb" ns3:_="" ns4:_="">
    <xsd:import namespace="1c4c1564-12ea-468b-9d6c-4f6e6f439302"/>
    <xsd:import namespace="2cf5dddd-63e5-47dd-aca3-576a6da6a7f2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4c1564-12ea-468b-9d6c-4f6e6f4393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for deling av tip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5dddd-63e5-47dd-aca3-576a6da6a7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73F72EB-01C2-4C54-8922-CFC5EDE9A6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4c1564-12ea-468b-9d6c-4f6e6f439302"/>
    <ds:schemaRef ds:uri="2cf5dddd-63e5-47dd-aca3-576a6da6a7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D70CEE-2481-435A-9E50-7135F73E7A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30A89AE-D5D8-4D58-949A-476F9C606B1D}">
  <ds:schemaRefs>
    <ds:schemaRef ds:uri="http://www.w3.org/XML/1998/namespace"/>
    <ds:schemaRef ds:uri="http://purl.org/dc/terms/"/>
    <ds:schemaRef ds:uri="2cf5dddd-63e5-47dd-aca3-576a6da6a7f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c4c1564-12ea-468b-9d6c-4f6e6f439302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Skjermfremvisning (16:9)</PresentationFormat>
  <Paragraphs>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Tittel</vt:lpstr>
      <vt:lpstr>Overskrift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Egil Jahren</dc:creator>
  <cp:lastModifiedBy>Odd Erik Pedersen</cp:lastModifiedBy>
  <cp:revision>3</cp:revision>
  <dcterms:created xsi:type="dcterms:W3CDTF">2017-10-11T08:15:56Z</dcterms:created>
  <dcterms:modified xsi:type="dcterms:W3CDTF">2020-05-28T13:45:58Z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0x01010091ED14B3FF9F704CA2DE1FC0DFE46276</vt:lpwstr>
  </property>
</Properties>
</file>